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63" r:id="rId6"/>
    <p:sldId id="264" r:id="rId7"/>
    <p:sldId id="274" r:id="rId8"/>
    <p:sldId id="279" r:id="rId9"/>
    <p:sldId id="265" r:id="rId10"/>
    <p:sldId id="266" r:id="rId11"/>
    <p:sldId id="267" r:id="rId12"/>
    <p:sldId id="268" r:id="rId13"/>
    <p:sldId id="269" r:id="rId14"/>
    <p:sldId id="270" r:id="rId15"/>
    <p:sldId id="275" r:id="rId16"/>
    <p:sldId id="271" r:id="rId17"/>
    <p:sldId id="276" r:id="rId18"/>
    <p:sldId id="277" r:id="rId19"/>
    <p:sldId id="278" r:id="rId20"/>
    <p:sldId id="272" r:id="rId21"/>
    <p:sldId id="273" r:id="rId22"/>
  </p:sldIdLst>
  <p:sldSz cx="9144000" cy="6858000" type="screen4x3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настасия" userId="ec1403609c166897" providerId="LiveId" clId="{66F11599-0641-44C9-9A9A-B568E44264EE}"/>
    <pc:docChg chg="undo custSel addSld delSld modSld sldOrd">
      <pc:chgData name="Анастасия" userId="ec1403609c166897" providerId="LiveId" clId="{66F11599-0641-44C9-9A9A-B568E44264EE}" dt="2023-06-13T11:59:51.331" v="984" actId="13822"/>
      <pc:docMkLst>
        <pc:docMk/>
      </pc:docMkLst>
      <pc:sldChg chg="delSp modSp mod">
        <pc:chgData name="Анастасия" userId="ec1403609c166897" providerId="LiveId" clId="{66F11599-0641-44C9-9A9A-B568E44264EE}" dt="2023-06-13T11:55:33.987" v="955" actId="21"/>
        <pc:sldMkLst>
          <pc:docMk/>
          <pc:sldMk cId="0" sldId="256"/>
        </pc:sldMkLst>
        <pc:spChg chg="del mod">
          <ac:chgData name="Анастасия" userId="ec1403609c166897" providerId="LiveId" clId="{66F11599-0641-44C9-9A9A-B568E44264EE}" dt="2023-06-13T11:55:33.987" v="955" actId="21"/>
          <ac:spMkLst>
            <pc:docMk/>
            <pc:sldMk cId="0" sldId="256"/>
            <ac:spMk id="81" creationId="{AF9BFDB9-1B2B-A5FF-B277-7A2E4EBA793C}"/>
          </ac:spMkLst>
        </pc:spChg>
      </pc:sldChg>
      <pc:sldChg chg="del">
        <pc:chgData name="Анастасия" userId="ec1403609c166897" providerId="LiveId" clId="{66F11599-0641-44C9-9A9A-B568E44264EE}" dt="2023-06-13T07:16:26.436" v="371" actId="47"/>
        <pc:sldMkLst>
          <pc:docMk/>
          <pc:sldMk cId="0" sldId="257"/>
        </pc:sldMkLst>
      </pc:sldChg>
      <pc:sldChg chg="delSp modSp mod">
        <pc:chgData name="Анастасия" userId="ec1403609c166897" providerId="LiveId" clId="{66F11599-0641-44C9-9A9A-B568E44264EE}" dt="2023-06-13T11:55:42.307" v="958"/>
        <pc:sldMkLst>
          <pc:docMk/>
          <pc:sldMk cId="0" sldId="258"/>
        </pc:sldMkLst>
        <pc:spChg chg="del mod">
          <ac:chgData name="Анастасия" userId="ec1403609c166897" providerId="LiveId" clId="{66F11599-0641-44C9-9A9A-B568E44264EE}" dt="2023-06-13T11:55:42.307" v="958"/>
          <ac:spMkLst>
            <pc:docMk/>
            <pc:sldMk cId="0" sldId="258"/>
            <ac:spMk id="21" creationId="{00000000-0000-0000-0000-000000000000}"/>
          </ac:spMkLst>
        </pc:spChg>
      </pc:sldChg>
      <pc:sldChg chg="delSp modSp mod">
        <pc:chgData name="Анастасия" userId="ec1403609c166897" providerId="LiveId" clId="{66F11599-0641-44C9-9A9A-B568E44264EE}" dt="2023-06-13T11:55:48.599" v="961"/>
        <pc:sldMkLst>
          <pc:docMk/>
          <pc:sldMk cId="0" sldId="259"/>
        </pc:sldMkLst>
        <pc:spChg chg="del mod">
          <ac:chgData name="Анастасия" userId="ec1403609c166897" providerId="LiveId" clId="{66F11599-0641-44C9-9A9A-B568E44264EE}" dt="2023-06-13T11:55:48.599" v="961"/>
          <ac:spMkLst>
            <pc:docMk/>
            <pc:sldMk cId="0" sldId="259"/>
            <ac:spMk id="54" creationId="{00000000-0000-0000-0000-000000000000}"/>
          </ac:spMkLst>
        </pc:spChg>
      </pc:sldChg>
      <pc:sldChg chg="addSp delSp modSp mod">
        <pc:chgData name="Анастасия" userId="ec1403609c166897" providerId="LiveId" clId="{66F11599-0641-44C9-9A9A-B568E44264EE}" dt="2023-06-13T07:20:50.172" v="408" actId="1076"/>
        <pc:sldMkLst>
          <pc:docMk/>
          <pc:sldMk cId="0" sldId="260"/>
        </pc:sldMkLst>
        <pc:spChg chg="mod">
          <ac:chgData name="Анастасия" userId="ec1403609c166897" providerId="LiveId" clId="{66F11599-0641-44C9-9A9A-B568E44264EE}" dt="2023-06-13T07:20:50.172" v="408" actId="1076"/>
          <ac:spMkLst>
            <pc:docMk/>
            <pc:sldMk cId="0" sldId="260"/>
            <ac:spMk id="26" creationId="{00000000-0000-0000-0000-000000000000}"/>
          </ac:spMkLst>
        </pc:spChg>
        <pc:spChg chg="del mod">
          <ac:chgData name="Анастасия" userId="ec1403609c166897" providerId="LiveId" clId="{66F11599-0641-44C9-9A9A-B568E44264EE}" dt="2023-06-13T06:55:03.212" v="6" actId="478"/>
          <ac:spMkLst>
            <pc:docMk/>
            <pc:sldMk cId="0" sldId="260"/>
            <ac:spMk id="28" creationId="{00000000-0000-0000-0000-000000000000}"/>
          </ac:spMkLst>
        </pc:spChg>
        <pc:spChg chg="add del mod">
          <ac:chgData name="Анастасия" userId="ec1403609c166897" providerId="LiveId" clId="{66F11599-0641-44C9-9A9A-B568E44264EE}" dt="2023-06-13T06:55:11.728" v="7" actId="21"/>
          <ac:spMkLst>
            <pc:docMk/>
            <pc:sldMk cId="0" sldId="260"/>
            <ac:spMk id="31" creationId="{3A3099AC-A708-D336-7E49-4F0B1DB49BE9}"/>
          </ac:spMkLst>
        </pc:spChg>
        <pc:grpChg chg="del mod">
          <ac:chgData name="Анастасия" userId="ec1403609c166897" providerId="LiveId" clId="{66F11599-0641-44C9-9A9A-B568E44264EE}" dt="2023-06-13T06:54:52.776" v="2" actId="478"/>
          <ac:grpSpMkLst>
            <pc:docMk/>
            <pc:sldMk cId="0" sldId="260"/>
            <ac:grpSpMk id="22" creationId="{00000000-0000-0000-0000-000000000000}"/>
          </ac:grpSpMkLst>
        </pc:grpChg>
        <pc:graphicFrameChg chg="del modGraphic">
          <ac:chgData name="Анастасия" userId="ec1403609c166897" providerId="LiveId" clId="{66F11599-0641-44C9-9A9A-B568E44264EE}" dt="2023-06-13T06:54:54.683" v="3" actId="478"/>
          <ac:graphicFrameMkLst>
            <pc:docMk/>
            <pc:sldMk cId="0" sldId="260"/>
            <ac:graphicFrameMk id="27" creationId="{00000000-0000-0000-0000-000000000000}"/>
          </ac:graphicFrameMkLst>
        </pc:graphicFrameChg>
        <pc:graphicFrameChg chg="add mod modGraphic">
          <ac:chgData name="Анастасия" userId="ec1403609c166897" providerId="LiveId" clId="{66F11599-0641-44C9-9A9A-B568E44264EE}" dt="2023-06-13T07:15:56.024" v="369" actId="20577"/>
          <ac:graphicFrameMkLst>
            <pc:docMk/>
            <pc:sldMk cId="0" sldId="260"/>
            <ac:graphicFrameMk id="32" creationId="{8AAACFF5-F68C-2AB4-4FB2-0B390122EE57}"/>
          </ac:graphicFrameMkLst>
        </pc:graphicFrameChg>
      </pc:sldChg>
      <pc:sldChg chg="del">
        <pc:chgData name="Анастасия" userId="ec1403609c166897" providerId="LiveId" clId="{66F11599-0641-44C9-9A9A-B568E44264EE}" dt="2023-06-13T06:54:59.079" v="4" actId="47"/>
        <pc:sldMkLst>
          <pc:docMk/>
          <pc:sldMk cId="0" sldId="261"/>
        </pc:sldMkLst>
      </pc:sldChg>
      <pc:sldChg chg="del">
        <pc:chgData name="Анастасия" userId="ec1403609c166897" providerId="LiveId" clId="{66F11599-0641-44C9-9A9A-B568E44264EE}" dt="2023-06-13T07:16:06.406" v="370" actId="47"/>
        <pc:sldMkLst>
          <pc:docMk/>
          <pc:sldMk cId="0" sldId="262"/>
        </pc:sldMkLst>
      </pc:sldChg>
      <pc:sldChg chg="delSp modSp mod">
        <pc:chgData name="Анастасия" userId="ec1403609c166897" providerId="LiveId" clId="{66F11599-0641-44C9-9A9A-B568E44264EE}" dt="2023-06-13T11:56:00.875" v="963" actId="478"/>
        <pc:sldMkLst>
          <pc:docMk/>
          <pc:sldMk cId="0" sldId="263"/>
        </pc:sldMkLst>
        <pc:spChg chg="del mod">
          <ac:chgData name="Анастасия" userId="ec1403609c166897" providerId="LiveId" clId="{66F11599-0641-44C9-9A9A-B568E44264EE}" dt="2023-06-13T11:56:00.875" v="963" actId="478"/>
          <ac:spMkLst>
            <pc:docMk/>
            <pc:sldMk cId="0" sldId="263"/>
            <ac:spMk id="37" creationId="{00000000-0000-0000-0000-000000000000}"/>
          </ac:spMkLst>
        </pc:spChg>
      </pc:sldChg>
      <pc:sldChg chg="ord">
        <pc:chgData name="Анастасия" userId="ec1403609c166897" providerId="LiveId" clId="{66F11599-0641-44C9-9A9A-B568E44264EE}" dt="2023-06-13T07:16:54.035" v="376"/>
        <pc:sldMkLst>
          <pc:docMk/>
          <pc:sldMk cId="0" sldId="264"/>
        </pc:sldMkLst>
      </pc:sldChg>
      <pc:sldChg chg="addSp delSp modSp mod">
        <pc:chgData name="Анастасия" userId="ec1403609c166897" providerId="LiveId" clId="{66F11599-0641-44C9-9A9A-B568E44264EE}" dt="2023-06-13T07:30:29.737" v="680" actId="2711"/>
        <pc:sldMkLst>
          <pc:docMk/>
          <pc:sldMk cId="0" sldId="265"/>
        </pc:sldMkLst>
        <pc:spChg chg="del">
          <ac:chgData name="Анастасия" userId="ec1403609c166897" providerId="LiveId" clId="{66F11599-0641-44C9-9A9A-B568E44264EE}" dt="2023-06-13T07:27:40.136" v="645" actId="478"/>
          <ac:spMkLst>
            <pc:docMk/>
            <pc:sldMk cId="0" sldId="265"/>
            <ac:spMk id="11" creationId="{00000000-0000-0000-0000-000000000000}"/>
          </ac:spMkLst>
        </pc:spChg>
        <pc:spChg chg="mod">
          <ac:chgData name="Анастасия" userId="ec1403609c166897" providerId="LiveId" clId="{66F11599-0641-44C9-9A9A-B568E44264EE}" dt="2023-06-13T07:30:29.737" v="680" actId="2711"/>
          <ac:spMkLst>
            <pc:docMk/>
            <pc:sldMk cId="0" sldId="265"/>
            <ac:spMk id="13" creationId="{00000000-0000-0000-0000-000000000000}"/>
          </ac:spMkLst>
        </pc:spChg>
        <pc:picChg chg="del">
          <ac:chgData name="Анастасия" userId="ec1403609c166897" providerId="LiveId" clId="{66F11599-0641-44C9-9A9A-B568E44264EE}" dt="2023-06-13T07:26:49.856" v="639" actId="478"/>
          <ac:picMkLst>
            <pc:docMk/>
            <pc:sldMk cId="0" sldId="265"/>
            <ac:picMk id="10" creationId="{00000000-0000-0000-0000-000000000000}"/>
          </ac:picMkLst>
        </pc:picChg>
        <pc:picChg chg="add mod">
          <ac:chgData name="Анастасия" userId="ec1403609c166897" providerId="LiveId" clId="{66F11599-0641-44C9-9A9A-B568E44264EE}" dt="2023-06-13T07:27:44.636" v="646" actId="1076"/>
          <ac:picMkLst>
            <pc:docMk/>
            <pc:sldMk cId="0" sldId="265"/>
            <ac:picMk id="15" creationId="{46CCE0D7-6C21-51A8-B62B-D144495F671C}"/>
          </ac:picMkLst>
        </pc:picChg>
      </pc:sldChg>
      <pc:sldChg chg="addSp delSp modSp mod">
        <pc:chgData name="Анастасия" userId="ec1403609c166897" providerId="LiveId" clId="{66F11599-0641-44C9-9A9A-B568E44264EE}" dt="2023-06-13T07:30:19.711" v="679" actId="2711"/>
        <pc:sldMkLst>
          <pc:docMk/>
          <pc:sldMk cId="0" sldId="266"/>
        </pc:sldMkLst>
        <pc:spChg chg="mod">
          <ac:chgData name="Анастасия" userId="ec1403609c166897" providerId="LiveId" clId="{66F11599-0641-44C9-9A9A-B568E44264EE}" dt="2023-06-13T07:30:19.711" v="679" actId="2711"/>
          <ac:spMkLst>
            <pc:docMk/>
            <pc:sldMk cId="0" sldId="266"/>
            <ac:spMk id="11" creationId="{00000000-0000-0000-0000-000000000000}"/>
          </ac:spMkLst>
        </pc:spChg>
        <pc:grpChg chg="del">
          <ac:chgData name="Анастасия" userId="ec1403609c166897" providerId="LiveId" clId="{66F11599-0641-44C9-9A9A-B568E44264EE}" dt="2023-06-13T07:27:48.613" v="647" actId="478"/>
          <ac:grpSpMkLst>
            <pc:docMk/>
            <pc:sldMk cId="0" sldId="266"/>
            <ac:grpSpMk id="12" creationId="{00000000-0000-0000-0000-000000000000}"/>
          </ac:grpSpMkLst>
        </pc:grpChg>
        <pc:picChg chg="add mod">
          <ac:chgData name="Анастасия" userId="ec1403609c166897" providerId="LiveId" clId="{66F11599-0641-44C9-9A9A-B568E44264EE}" dt="2023-06-13T07:28:23.186" v="653" actId="1076"/>
          <ac:picMkLst>
            <pc:docMk/>
            <pc:sldMk cId="0" sldId="266"/>
            <ac:picMk id="17" creationId="{F263F962-11ED-0065-A4D2-35470D791ED6}"/>
          </ac:picMkLst>
        </pc:picChg>
      </pc:sldChg>
      <pc:sldChg chg="addSp delSp modSp mod">
        <pc:chgData name="Анастасия" userId="ec1403609c166897" providerId="LiveId" clId="{66F11599-0641-44C9-9A9A-B568E44264EE}" dt="2023-06-13T07:29:49.227" v="673" actId="2711"/>
        <pc:sldMkLst>
          <pc:docMk/>
          <pc:sldMk cId="0" sldId="267"/>
        </pc:sldMkLst>
        <pc:spChg chg="mod">
          <ac:chgData name="Анастасия" userId="ec1403609c166897" providerId="LiveId" clId="{66F11599-0641-44C9-9A9A-B568E44264EE}" dt="2023-06-13T07:29:49.227" v="673" actId="2711"/>
          <ac:spMkLst>
            <pc:docMk/>
            <pc:sldMk cId="0" sldId="267"/>
            <ac:spMk id="11" creationId="{00000000-0000-0000-0000-000000000000}"/>
          </ac:spMkLst>
        </pc:spChg>
        <pc:grpChg chg="del">
          <ac:chgData name="Анастасия" userId="ec1403609c166897" providerId="LiveId" clId="{66F11599-0641-44C9-9A9A-B568E44264EE}" dt="2023-06-13T07:28:29.712" v="654" actId="478"/>
          <ac:grpSpMkLst>
            <pc:docMk/>
            <pc:sldMk cId="0" sldId="267"/>
            <ac:grpSpMk id="12" creationId="{00000000-0000-0000-0000-000000000000}"/>
          </ac:grpSpMkLst>
        </pc:grpChg>
        <pc:picChg chg="add mod">
          <ac:chgData name="Анастасия" userId="ec1403609c166897" providerId="LiveId" clId="{66F11599-0641-44C9-9A9A-B568E44264EE}" dt="2023-06-13T07:28:48.492" v="657" actId="14100"/>
          <ac:picMkLst>
            <pc:docMk/>
            <pc:sldMk cId="0" sldId="267"/>
            <ac:picMk id="16" creationId="{609D3BB2-85A4-2125-0F94-CEF90FFBA4D3}"/>
          </ac:picMkLst>
        </pc:picChg>
      </pc:sldChg>
      <pc:sldChg chg="addSp delSp modSp mod">
        <pc:chgData name="Анастасия" userId="ec1403609c166897" providerId="LiveId" clId="{66F11599-0641-44C9-9A9A-B568E44264EE}" dt="2023-06-13T07:30:07.465" v="678" actId="2711"/>
        <pc:sldMkLst>
          <pc:docMk/>
          <pc:sldMk cId="0" sldId="268"/>
        </pc:sldMkLst>
        <pc:spChg chg="mod">
          <ac:chgData name="Анастасия" userId="ec1403609c166897" providerId="LiveId" clId="{66F11599-0641-44C9-9A9A-B568E44264EE}" dt="2023-06-13T07:30:07.465" v="678" actId="2711"/>
          <ac:spMkLst>
            <pc:docMk/>
            <pc:sldMk cId="0" sldId="268"/>
            <ac:spMk id="13" creationId="{00000000-0000-0000-0000-000000000000}"/>
          </ac:spMkLst>
        </pc:spChg>
        <pc:grpChg chg="del">
          <ac:chgData name="Анастасия" userId="ec1403609c166897" providerId="LiveId" clId="{66F11599-0641-44C9-9A9A-B568E44264EE}" dt="2023-06-13T07:28:52.359" v="658" actId="478"/>
          <ac:grpSpMkLst>
            <pc:docMk/>
            <pc:sldMk cId="0" sldId="268"/>
            <ac:grpSpMk id="2" creationId="{00000000-0000-0000-0000-000000000000}"/>
          </ac:grpSpMkLst>
        </pc:grpChg>
        <pc:picChg chg="add mod">
          <ac:chgData name="Анастасия" userId="ec1403609c166897" providerId="LiveId" clId="{66F11599-0641-44C9-9A9A-B568E44264EE}" dt="2023-06-13T07:29:09.446" v="661" actId="14100"/>
          <ac:picMkLst>
            <pc:docMk/>
            <pc:sldMk cId="0" sldId="268"/>
            <ac:picMk id="15" creationId="{DA2BB65B-FA0D-BDCD-6101-B582BCB52218}"/>
          </ac:picMkLst>
        </pc:picChg>
      </pc:sldChg>
      <pc:sldChg chg="addSp delSp modSp mod">
        <pc:chgData name="Анастасия" userId="ec1403609c166897" providerId="LiveId" clId="{66F11599-0641-44C9-9A9A-B568E44264EE}" dt="2023-06-13T07:31:54.384" v="700" actId="1076"/>
        <pc:sldMkLst>
          <pc:docMk/>
          <pc:sldMk cId="0" sldId="269"/>
        </pc:sldMkLst>
        <pc:spChg chg="mod">
          <ac:chgData name="Анастасия" userId="ec1403609c166897" providerId="LiveId" clId="{66F11599-0641-44C9-9A9A-B568E44264EE}" dt="2023-06-13T07:30:51.787" v="681" actId="2711"/>
          <ac:spMkLst>
            <pc:docMk/>
            <pc:sldMk cId="0" sldId="269"/>
            <ac:spMk id="11" creationId="{00000000-0000-0000-0000-000000000000}"/>
          </ac:spMkLst>
        </pc:spChg>
        <pc:grpChg chg="del">
          <ac:chgData name="Анастасия" userId="ec1403609c166897" providerId="LiveId" clId="{66F11599-0641-44C9-9A9A-B568E44264EE}" dt="2023-06-13T07:29:15.597" v="662" actId="21"/>
          <ac:grpSpMkLst>
            <pc:docMk/>
            <pc:sldMk cId="0" sldId="269"/>
            <ac:grpSpMk id="12" creationId="{00000000-0000-0000-0000-000000000000}"/>
          </ac:grpSpMkLst>
        </pc:grpChg>
        <pc:picChg chg="add mod">
          <ac:chgData name="Анастасия" userId="ec1403609c166897" providerId="LiveId" clId="{66F11599-0641-44C9-9A9A-B568E44264EE}" dt="2023-06-13T07:31:54.384" v="700" actId="1076"/>
          <ac:picMkLst>
            <pc:docMk/>
            <pc:sldMk cId="0" sldId="269"/>
            <ac:picMk id="16" creationId="{19770322-91EC-0BD5-0459-E729228159DA}"/>
          </ac:picMkLst>
        </pc:picChg>
      </pc:sldChg>
      <pc:sldChg chg="addSp delSp modSp mod">
        <pc:chgData name="Анастасия" userId="ec1403609c166897" providerId="LiveId" clId="{66F11599-0641-44C9-9A9A-B568E44264EE}" dt="2023-06-13T07:32:36.293" v="707" actId="1076"/>
        <pc:sldMkLst>
          <pc:docMk/>
          <pc:sldMk cId="0" sldId="270"/>
        </pc:sldMkLst>
        <pc:spChg chg="mod">
          <ac:chgData name="Анастасия" userId="ec1403609c166897" providerId="LiveId" clId="{66F11599-0641-44C9-9A9A-B568E44264EE}" dt="2023-06-13T07:31:12.635" v="694" actId="2711"/>
          <ac:spMkLst>
            <pc:docMk/>
            <pc:sldMk cId="0" sldId="270"/>
            <ac:spMk id="11" creationId="{00000000-0000-0000-0000-000000000000}"/>
          </ac:spMkLst>
        </pc:spChg>
        <pc:grpChg chg="del">
          <ac:chgData name="Анастасия" userId="ec1403609c166897" providerId="LiveId" clId="{66F11599-0641-44C9-9A9A-B568E44264EE}" dt="2023-06-13T07:32:14.116" v="702" actId="478"/>
          <ac:grpSpMkLst>
            <pc:docMk/>
            <pc:sldMk cId="0" sldId="270"/>
            <ac:grpSpMk id="12" creationId="{00000000-0000-0000-0000-000000000000}"/>
          </ac:grpSpMkLst>
        </pc:grpChg>
        <pc:picChg chg="add mod">
          <ac:chgData name="Анастасия" userId="ec1403609c166897" providerId="LiveId" clId="{66F11599-0641-44C9-9A9A-B568E44264EE}" dt="2023-06-13T07:32:36.293" v="707" actId="1076"/>
          <ac:picMkLst>
            <pc:docMk/>
            <pc:sldMk cId="0" sldId="270"/>
            <ac:picMk id="16" creationId="{71C7EE6A-C967-1870-4446-11DADFDA3EC2}"/>
          </ac:picMkLst>
        </pc:picChg>
      </pc:sldChg>
      <pc:sldChg chg="addSp delSp modSp mod">
        <pc:chgData name="Анастасия" userId="ec1403609c166897" providerId="LiveId" clId="{66F11599-0641-44C9-9A9A-B568E44264EE}" dt="2023-06-13T07:34:50.274" v="727" actId="14100"/>
        <pc:sldMkLst>
          <pc:docMk/>
          <pc:sldMk cId="0" sldId="271"/>
        </pc:sldMkLst>
        <pc:spChg chg="mod">
          <ac:chgData name="Анастасия" userId="ec1403609c166897" providerId="LiveId" clId="{66F11599-0641-44C9-9A9A-B568E44264EE}" dt="2023-06-13T07:31:23.723" v="695" actId="2711"/>
          <ac:spMkLst>
            <pc:docMk/>
            <pc:sldMk cId="0" sldId="271"/>
            <ac:spMk id="11" creationId="{00000000-0000-0000-0000-000000000000}"/>
          </ac:spMkLst>
        </pc:spChg>
        <pc:spChg chg="ord">
          <ac:chgData name="Анастасия" userId="ec1403609c166897" providerId="LiveId" clId="{66F11599-0641-44C9-9A9A-B568E44264EE}" dt="2023-06-13T07:34:36.387" v="725" actId="166"/>
          <ac:spMkLst>
            <pc:docMk/>
            <pc:sldMk cId="0" sldId="271"/>
            <ac:spMk id="15" creationId="{00000000-0000-0000-0000-000000000000}"/>
          </ac:spMkLst>
        </pc:spChg>
        <pc:grpChg chg="ord">
          <ac:chgData name="Анастасия" userId="ec1403609c166897" providerId="LiveId" clId="{66F11599-0641-44C9-9A9A-B568E44264EE}" dt="2023-06-13T07:34:28.194" v="722" actId="166"/>
          <ac:grpSpMkLst>
            <pc:docMk/>
            <pc:sldMk cId="0" sldId="271"/>
            <ac:grpSpMk id="2" creationId="{00000000-0000-0000-0000-000000000000}"/>
          </ac:grpSpMkLst>
        </pc:grpChg>
        <pc:grpChg chg="del">
          <ac:chgData name="Анастасия" userId="ec1403609c166897" providerId="LiveId" clId="{66F11599-0641-44C9-9A9A-B568E44264EE}" dt="2023-06-13T07:33:06.588" v="713" actId="478"/>
          <ac:grpSpMkLst>
            <pc:docMk/>
            <pc:sldMk cId="0" sldId="271"/>
            <ac:grpSpMk id="12" creationId="{00000000-0000-0000-0000-000000000000}"/>
          </ac:grpSpMkLst>
        </pc:grpChg>
        <pc:picChg chg="add mod">
          <ac:chgData name="Анастасия" userId="ec1403609c166897" providerId="LiveId" clId="{66F11599-0641-44C9-9A9A-B568E44264EE}" dt="2023-06-13T07:33:30.670" v="716" actId="14100"/>
          <ac:picMkLst>
            <pc:docMk/>
            <pc:sldMk cId="0" sldId="271"/>
            <ac:picMk id="16" creationId="{6AB75D7E-37F8-18CB-4D17-159C313B97B5}"/>
          </ac:picMkLst>
        </pc:picChg>
        <pc:picChg chg="add mod ord">
          <ac:chgData name="Анастасия" userId="ec1403609c166897" providerId="LiveId" clId="{66F11599-0641-44C9-9A9A-B568E44264EE}" dt="2023-06-13T07:34:50.274" v="727" actId="14100"/>
          <ac:picMkLst>
            <pc:docMk/>
            <pc:sldMk cId="0" sldId="271"/>
            <ac:picMk id="17" creationId="{52D4C38D-C1DC-0D9E-0461-A40477DE173E}"/>
          </ac:picMkLst>
        </pc:picChg>
      </pc:sldChg>
      <pc:sldChg chg="delSp modSp mod">
        <pc:chgData name="Анастасия" userId="ec1403609c166897" providerId="LiveId" clId="{66F11599-0641-44C9-9A9A-B568E44264EE}" dt="2023-06-13T11:54:44.004" v="953"/>
        <pc:sldMkLst>
          <pc:docMk/>
          <pc:sldMk cId="0" sldId="272"/>
        </pc:sldMkLst>
        <pc:spChg chg="mod">
          <ac:chgData name="Анастасия" userId="ec1403609c166897" providerId="LiveId" clId="{66F11599-0641-44C9-9A9A-B568E44264EE}" dt="2023-06-13T07:35:12.884" v="731" actId="3626"/>
          <ac:spMkLst>
            <pc:docMk/>
            <pc:sldMk cId="0" sldId="272"/>
            <ac:spMk id="70" creationId="{00000000-0000-0000-0000-000000000000}"/>
          </ac:spMkLst>
        </pc:spChg>
        <pc:spChg chg="del mod">
          <ac:chgData name="Анастасия" userId="ec1403609c166897" providerId="LiveId" clId="{66F11599-0641-44C9-9A9A-B568E44264EE}" dt="2023-06-13T11:54:44.004" v="953"/>
          <ac:spMkLst>
            <pc:docMk/>
            <pc:sldMk cId="0" sldId="272"/>
            <ac:spMk id="71" creationId="{00000000-0000-0000-0000-000000000000}"/>
          </ac:spMkLst>
        </pc:spChg>
      </pc:sldChg>
      <pc:sldChg chg="delSp modSp mod">
        <pc:chgData name="Анастасия" userId="ec1403609c166897" providerId="LiveId" clId="{66F11599-0641-44C9-9A9A-B568E44264EE}" dt="2023-06-13T11:56:50.200" v="965" actId="21"/>
        <pc:sldMkLst>
          <pc:docMk/>
          <pc:sldMk cId="0" sldId="273"/>
        </pc:sldMkLst>
        <pc:spChg chg="mod">
          <ac:chgData name="Анастасия" userId="ec1403609c166897" providerId="LiveId" clId="{66F11599-0641-44C9-9A9A-B568E44264EE}" dt="2023-06-13T11:45:39.054" v="876" actId="1076"/>
          <ac:spMkLst>
            <pc:docMk/>
            <pc:sldMk cId="0" sldId="273"/>
            <ac:spMk id="80" creationId="{00000000-0000-0000-0000-000000000000}"/>
          </ac:spMkLst>
        </pc:spChg>
        <pc:spChg chg="del mod">
          <ac:chgData name="Анастасия" userId="ec1403609c166897" providerId="LiveId" clId="{66F11599-0641-44C9-9A9A-B568E44264EE}" dt="2023-06-13T11:56:50.200" v="965" actId="21"/>
          <ac:spMkLst>
            <pc:docMk/>
            <pc:sldMk cId="0" sldId="273"/>
            <ac:spMk id="81" creationId="{21A65E2E-578C-EF49-CEE3-6CABE0B71978}"/>
          </ac:spMkLst>
        </pc:spChg>
      </pc:sldChg>
      <pc:sldChg chg="addSp delSp modSp new mod">
        <pc:chgData name="Анастасия" userId="ec1403609c166897" providerId="LiveId" clId="{66F11599-0641-44C9-9A9A-B568E44264EE}" dt="2023-06-13T07:26:32.310" v="638" actId="20577"/>
        <pc:sldMkLst>
          <pc:docMk/>
          <pc:sldMk cId="3673123018" sldId="274"/>
        </pc:sldMkLst>
        <pc:spChg chg="del">
          <ac:chgData name="Анастасия" userId="ec1403609c166897" providerId="LiveId" clId="{66F11599-0641-44C9-9A9A-B568E44264EE}" dt="2023-06-13T07:16:49.882" v="374" actId="21"/>
          <ac:spMkLst>
            <pc:docMk/>
            <pc:sldMk cId="3673123018" sldId="274"/>
            <ac:spMk id="2" creationId="{32F0F996-DEAB-44FC-F771-7C528B6FCDBE}"/>
          </ac:spMkLst>
        </pc:spChg>
        <pc:spChg chg="del">
          <ac:chgData name="Анастасия" userId="ec1403609c166897" providerId="LiveId" clId="{66F11599-0641-44C9-9A9A-B568E44264EE}" dt="2023-06-13T07:16:45.740" v="373" actId="21"/>
          <ac:spMkLst>
            <pc:docMk/>
            <pc:sldMk cId="3673123018" sldId="274"/>
            <ac:spMk id="3" creationId="{8ACD0F97-4D20-CC1B-5755-617345B6EB6D}"/>
          </ac:spMkLst>
        </pc:spChg>
        <pc:spChg chg="add mod">
          <ac:chgData name="Анастасия" userId="ec1403609c166897" providerId="LiveId" clId="{66F11599-0641-44C9-9A9A-B568E44264EE}" dt="2023-06-13T07:20:33.456" v="407" actId="1076"/>
          <ac:spMkLst>
            <pc:docMk/>
            <pc:sldMk cId="3673123018" sldId="274"/>
            <ac:spMk id="4" creationId="{6807955B-F023-66C3-6B01-45BB2D7A8771}"/>
          </ac:spMkLst>
        </pc:spChg>
        <pc:graphicFrameChg chg="add modGraphic">
          <ac:chgData name="Анастасия" userId="ec1403609c166897" providerId="LiveId" clId="{66F11599-0641-44C9-9A9A-B568E44264EE}" dt="2023-06-13T07:26:32.310" v="638" actId="20577"/>
          <ac:graphicFrameMkLst>
            <pc:docMk/>
            <pc:sldMk cId="3673123018" sldId="274"/>
            <ac:graphicFrameMk id="5" creationId="{876F39AB-450E-ABF8-F75E-23DD97C3301C}"/>
          </ac:graphicFrameMkLst>
        </pc:graphicFrameChg>
      </pc:sldChg>
      <pc:sldChg chg="addSp delSp modSp add mod">
        <pc:chgData name="Анастасия" userId="ec1403609c166897" providerId="LiveId" clId="{66F11599-0641-44C9-9A9A-B568E44264EE}" dt="2023-06-13T07:33:00.516" v="712" actId="1076"/>
        <pc:sldMkLst>
          <pc:docMk/>
          <pc:sldMk cId="4115747378" sldId="275"/>
        </pc:sldMkLst>
        <pc:grpChg chg="del">
          <ac:chgData name="Анастасия" userId="ec1403609c166897" providerId="LiveId" clId="{66F11599-0641-44C9-9A9A-B568E44264EE}" dt="2023-06-13T07:32:39.923" v="708" actId="478"/>
          <ac:grpSpMkLst>
            <pc:docMk/>
            <pc:sldMk cId="4115747378" sldId="275"/>
            <ac:grpSpMk id="12" creationId="{00000000-0000-0000-0000-000000000000}"/>
          </ac:grpSpMkLst>
        </pc:grpChg>
        <pc:picChg chg="add mod">
          <ac:chgData name="Анастасия" userId="ec1403609c166897" providerId="LiveId" clId="{66F11599-0641-44C9-9A9A-B568E44264EE}" dt="2023-06-13T07:33:00.516" v="712" actId="1076"/>
          <ac:picMkLst>
            <pc:docMk/>
            <pc:sldMk cId="4115747378" sldId="275"/>
            <ac:picMk id="16" creationId="{56BD097B-6E87-5A91-B1D4-A1F76B428E39}"/>
          </ac:picMkLst>
        </pc:picChg>
      </pc:sldChg>
      <pc:sldChg chg="new del">
        <pc:chgData name="Анастасия" userId="ec1403609c166897" providerId="LiveId" clId="{66F11599-0641-44C9-9A9A-B568E44264EE}" dt="2023-06-13T11:44:25.421" v="854" actId="47"/>
        <pc:sldMkLst>
          <pc:docMk/>
          <pc:sldMk cId="3059262503" sldId="276"/>
        </pc:sldMkLst>
      </pc:sldChg>
      <pc:sldChg chg="addSp delSp modSp add mod">
        <pc:chgData name="Анастасия" userId="ec1403609c166897" providerId="LiveId" clId="{66F11599-0641-44C9-9A9A-B568E44264EE}" dt="2023-06-13T11:48:44.232" v="888" actId="14100"/>
        <pc:sldMkLst>
          <pc:docMk/>
          <pc:sldMk cId="4065113678" sldId="276"/>
        </pc:sldMkLst>
        <pc:spChg chg="mod">
          <ac:chgData name="Анастасия" userId="ec1403609c166897" providerId="LiveId" clId="{66F11599-0641-44C9-9A9A-B568E44264EE}" dt="2023-06-13T11:44:43.481" v="869" actId="20577"/>
          <ac:spMkLst>
            <pc:docMk/>
            <pc:sldMk cId="4065113678" sldId="276"/>
            <ac:spMk id="11" creationId="{00000000-0000-0000-0000-000000000000}"/>
          </ac:spMkLst>
        </pc:spChg>
        <pc:spChg chg="mod">
          <ac:chgData name="Анастасия" userId="ec1403609c166897" providerId="LiveId" clId="{66F11599-0641-44C9-9A9A-B568E44264EE}" dt="2023-06-13T11:47:30.880" v="882" actId="14100"/>
          <ac:spMkLst>
            <pc:docMk/>
            <pc:sldMk cId="4065113678" sldId="276"/>
            <ac:spMk id="15" creationId="{00000000-0000-0000-0000-000000000000}"/>
          </ac:spMkLst>
        </pc:spChg>
        <pc:picChg chg="add mod">
          <ac:chgData name="Анастасия" userId="ec1403609c166897" providerId="LiveId" clId="{66F11599-0641-44C9-9A9A-B568E44264EE}" dt="2023-06-13T11:48:44.232" v="888" actId="14100"/>
          <ac:picMkLst>
            <pc:docMk/>
            <pc:sldMk cId="4065113678" sldId="276"/>
            <ac:picMk id="12" creationId="{364C3E78-44A8-232A-8FF0-222C0BD2C861}"/>
          </ac:picMkLst>
        </pc:picChg>
        <pc:picChg chg="add mod">
          <ac:chgData name="Анастасия" userId="ec1403609c166897" providerId="LiveId" clId="{66F11599-0641-44C9-9A9A-B568E44264EE}" dt="2023-06-13T11:48:35.172" v="887" actId="14100"/>
          <ac:picMkLst>
            <pc:docMk/>
            <pc:sldMk cId="4065113678" sldId="276"/>
            <ac:picMk id="13" creationId="{FC133B88-0BF3-CA95-4045-AD7A0CF62CA3}"/>
          </ac:picMkLst>
        </pc:picChg>
        <pc:picChg chg="del mod">
          <ac:chgData name="Анастасия" userId="ec1403609c166897" providerId="LiveId" clId="{66F11599-0641-44C9-9A9A-B568E44264EE}" dt="2023-06-13T11:44:45.657" v="871" actId="478"/>
          <ac:picMkLst>
            <pc:docMk/>
            <pc:sldMk cId="4065113678" sldId="276"/>
            <ac:picMk id="16" creationId="{6AB75D7E-37F8-18CB-4D17-159C313B97B5}"/>
          </ac:picMkLst>
        </pc:picChg>
        <pc:picChg chg="del">
          <ac:chgData name="Анастасия" userId="ec1403609c166897" providerId="LiveId" clId="{66F11599-0641-44C9-9A9A-B568E44264EE}" dt="2023-06-13T11:44:47.143" v="872" actId="478"/>
          <ac:picMkLst>
            <pc:docMk/>
            <pc:sldMk cId="4065113678" sldId="276"/>
            <ac:picMk id="17" creationId="{52D4C38D-C1DC-0D9E-0461-A40477DE173E}"/>
          </ac:picMkLst>
        </pc:picChg>
      </pc:sldChg>
      <pc:sldChg chg="addSp delSp modSp new mod">
        <pc:chgData name="Анастасия" userId="ec1403609c166897" providerId="LiveId" clId="{66F11599-0641-44C9-9A9A-B568E44264EE}" dt="2023-06-13T11:53:07.469" v="938" actId="1076"/>
        <pc:sldMkLst>
          <pc:docMk/>
          <pc:sldMk cId="654535689" sldId="277"/>
        </pc:sldMkLst>
        <pc:spChg chg="del">
          <ac:chgData name="Анастасия" userId="ec1403609c166897" providerId="LiveId" clId="{66F11599-0641-44C9-9A9A-B568E44264EE}" dt="2023-06-13T11:51:56.129" v="891" actId="21"/>
          <ac:spMkLst>
            <pc:docMk/>
            <pc:sldMk cId="654535689" sldId="277"/>
            <ac:spMk id="2" creationId="{93F1192D-D2EE-76D7-88EF-9BEABE40160C}"/>
          </ac:spMkLst>
        </pc:spChg>
        <pc:spChg chg="del">
          <ac:chgData name="Анастасия" userId="ec1403609c166897" providerId="LiveId" clId="{66F11599-0641-44C9-9A9A-B568E44264EE}" dt="2023-06-13T11:51:52.338" v="890" actId="21"/>
          <ac:spMkLst>
            <pc:docMk/>
            <pc:sldMk cId="654535689" sldId="277"/>
            <ac:spMk id="3" creationId="{E3437227-EE7F-15A5-0CE0-63B8F72CFC1E}"/>
          </ac:spMkLst>
        </pc:spChg>
        <pc:spChg chg="add mod">
          <ac:chgData name="Анастасия" userId="ec1403609c166897" providerId="LiveId" clId="{66F11599-0641-44C9-9A9A-B568E44264EE}" dt="2023-06-13T11:52:43.044" v="934" actId="13822"/>
          <ac:spMkLst>
            <pc:docMk/>
            <pc:sldMk cId="654535689" sldId="277"/>
            <ac:spMk id="4" creationId="{07492E34-3105-3C48-8DCF-44DFD1F8D222}"/>
          </ac:spMkLst>
        </pc:spChg>
        <pc:picChg chg="add mod">
          <ac:chgData name="Анастасия" userId="ec1403609c166897" providerId="LiveId" clId="{66F11599-0641-44C9-9A9A-B568E44264EE}" dt="2023-06-13T11:53:07.469" v="938" actId="1076"/>
          <ac:picMkLst>
            <pc:docMk/>
            <pc:sldMk cId="654535689" sldId="277"/>
            <ac:picMk id="5" creationId="{0A12312C-740A-B28B-448A-A343F2C950D1}"/>
          </ac:picMkLst>
        </pc:picChg>
      </pc:sldChg>
      <pc:sldChg chg="addSp delSp modSp add mod">
        <pc:chgData name="Анастасия" userId="ec1403609c166897" providerId="LiveId" clId="{66F11599-0641-44C9-9A9A-B568E44264EE}" dt="2023-06-13T11:53:44.776" v="947" actId="1076"/>
        <pc:sldMkLst>
          <pc:docMk/>
          <pc:sldMk cId="4049838120" sldId="278"/>
        </pc:sldMkLst>
        <pc:picChg chg="add mod">
          <ac:chgData name="Анастасия" userId="ec1403609c166897" providerId="LiveId" clId="{66F11599-0641-44C9-9A9A-B568E44264EE}" dt="2023-06-13T11:53:44.776" v="947" actId="1076"/>
          <ac:picMkLst>
            <pc:docMk/>
            <pc:sldMk cId="4049838120" sldId="278"/>
            <ac:picMk id="2" creationId="{C9507E8B-1F12-8BF2-919A-75396412F140}"/>
          </ac:picMkLst>
        </pc:picChg>
        <pc:picChg chg="del">
          <ac:chgData name="Анастасия" userId="ec1403609c166897" providerId="LiveId" clId="{66F11599-0641-44C9-9A9A-B568E44264EE}" dt="2023-06-13T11:53:19.942" v="940" actId="478"/>
          <ac:picMkLst>
            <pc:docMk/>
            <pc:sldMk cId="4049838120" sldId="278"/>
            <ac:picMk id="5" creationId="{0A12312C-740A-B28B-448A-A343F2C950D1}"/>
          </ac:picMkLst>
        </pc:picChg>
      </pc:sldChg>
      <pc:sldChg chg="addSp delSp modSp new mod">
        <pc:chgData name="Анастасия" userId="ec1403609c166897" providerId="LiveId" clId="{66F11599-0641-44C9-9A9A-B568E44264EE}" dt="2023-06-13T11:59:51.331" v="984" actId="13822"/>
        <pc:sldMkLst>
          <pc:docMk/>
          <pc:sldMk cId="1030943746" sldId="279"/>
        </pc:sldMkLst>
        <pc:spChg chg="del">
          <ac:chgData name="Анастасия" userId="ec1403609c166897" providerId="LiveId" clId="{66F11599-0641-44C9-9A9A-B568E44264EE}" dt="2023-06-13T11:58:52.194" v="968" actId="21"/>
          <ac:spMkLst>
            <pc:docMk/>
            <pc:sldMk cId="1030943746" sldId="279"/>
            <ac:spMk id="2" creationId="{7D4573C1-8969-A81E-FACC-7AC141B527EB}"/>
          </ac:spMkLst>
        </pc:spChg>
        <pc:spChg chg="del">
          <ac:chgData name="Анастасия" userId="ec1403609c166897" providerId="LiveId" clId="{66F11599-0641-44C9-9A9A-B568E44264EE}" dt="2023-06-13T11:58:48.529" v="967" actId="21"/>
          <ac:spMkLst>
            <pc:docMk/>
            <pc:sldMk cId="1030943746" sldId="279"/>
            <ac:spMk id="3" creationId="{E98EDE9F-1224-4C12-29F5-B331BE76FC03}"/>
          </ac:spMkLst>
        </pc:spChg>
        <pc:spChg chg="add mod">
          <ac:chgData name="Анастасия" userId="ec1403609c166897" providerId="LiveId" clId="{66F11599-0641-44C9-9A9A-B568E44264EE}" dt="2023-06-13T11:59:51.331" v="984" actId="13822"/>
          <ac:spMkLst>
            <pc:docMk/>
            <pc:sldMk cId="1030943746" sldId="279"/>
            <ac:spMk id="5" creationId="{46AD6E36-7BB8-BDD4-ADBB-CCCCBE06F038}"/>
          </ac:spMkLst>
        </pc:spChg>
        <pc:picChg chg="add mod">
          <ac:chgData name="Анастасия" userId="ec1403609c166897" providerId="LiveId" clId="{66F11599-0641-44C9-9A9A-B568E44264EE}" dt="2023-06-13T11:59:10.082" v="971" actId="1076"/>
          <ac:picMkLst>
            <pc:docMk/>
            <pc:sldMk cId="1030943746" sldId="279"/>
            <ac:picMk id="1026" creationId="{4DF327A4-F380-08DF-CB56-464D780A371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66A655-9ED5-4C64-8552-CD076260C0F0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C8ECA-A62A-43C2-81FA-66B9DCB2EE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88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C351C-2CF1-42C1-A286-00216481E162}" type="datetime1">
              <a:rPr lang="en-US" smtClean="0"/>
              <a:t>6/13/2023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25977" y="1546351"/>
            <a:ext cx="4473194" cy="443484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10410" y="1358519"/>
            <a:ext cx="3033953" cy="414088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46353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64579" y="4869836"/>
            <a:ext cx="2479421" cy="1988162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8201889" y="6319100"/>
            <a:ext cx="335280" cy="541655"/>
          </a:xfrm>
          <a:custGeom>
            <a:avLst/>
            <a:gdLst/>
            <a:ahLst/>
            <a:cxnLst/>
            <a:rect l="l" t="t" r="r" b="b"/>
            <a:pathLst>
              <a:path w="335279" h="541654">
                <a:moveTo>
                  <a:pt x="54825" y="530809"/>
                </a:moveTo>
                <a:lnTo>
                  <a:pt x="44475" y="506920"/>
                </a:lnTo>
                <a:lnTo>
                  <a:pt x="21767" y="497801"/>
                </a:lnTo>
                <a:lnTo>
                  <a:pt x="5575" y="503389"/>
                </a:lnTo>
                <a:lnTo>
                  <a:pt x="0" y="519569"/>
                </a:lnTo>
                <a:lnTo>
                  <a:pt x="7823" y="538899"/>
                </a:lnTo>
                <a:lnTo>
                  <a:pt x="52298" y="538899"/>
                </a:lnTo>
                <a:lnTo>
                  <a:pt x="54825" y="530809"/>
                </a:lnTo>
                <a:close/>
              </a:path>
              <a:path w="335279" h="541654">
                <a:moveTo>
                  <a:pt x="176860" y="217703"/>
                </a:moveTo>
                <a:lnTo>
                  <a:pt x="168808" y="199326"/>
                </a:lnTo>
                <a:lnTo>
                  <a:pt x="149136" y="189992"/>
                </a:lnTo>
                <a:lnTo>
                  <a:pt x="135686" y="193763"/>
                </a:lnTo>
                <a:lnTo>
                  <a:pt x="132194" y="206933"/>
                </a:lnTo>
                <a:lnTo>
                  <a:pt x="142392" y="225767"/>
                </a:lnTo>
                <a:lnTo>
                  <a:pt x="159905" y="234657"/>
                </a:lnTo>
                <a:lnTo>
                  <a:pt x="172643" y="230720"/>
                </a:lnTo>
                <a:lnTo>
                  <a:pt x="176860" y="217703"/>
                </a:lnTo>
                <a:close/>
              </a:path>
              <a:path w="335279" h="541654">
                <a:moveTo>
                  <a:pt x="216687" y="517639"/>
                </a:moveTo>
                <a:lnTo>
                  <a:pt x="215798" y="513816"/>
                </a:lnTo>
                <a:lnTo>
                  <a:pt x="212623" y="507631"/>
                </a:lnTo>
                <a:lnTo>
                  <a:pt x="211734" y="503809"/>
                </a:lnTo>
                <a:lnTo>
                  <a:pt x="202336" y="494398"/>
                </a:lnTo>
                <a:lnTo>
                  <a:pt x="199390" y="492874"/>
                </a:lnTo>
                <a:lnTo>
                  <a:pt x="196113" y="491172"/>
                </a:lnTo>
                <a:lnTo>
                  <a:pt x="194868" y="490880"/>
                </a:lnTo>
                <a:lnTo>
                  <a:pt x="192303" y="490296"/>
                </a:lnTo>
                <a:lnTo>
                  <a:pt x="186969" y="490880"/>
                </a:lnTo>
                <a:lnTo>
                  <a:pt x="183286" y="489927"/>
                </a:lnTo>
                <a:lnTo>
                  <a:pt x="180238" y="492874"/>
                </a:lnTo>
                <a:lnTo>
                  <a:pt x="178079" y="490639"/>
                </a:lnTo>
                <a:lnTo>
                  <a:pt x="173634" y="495058"/>
                </a:lnTo>
                <a:lnTo>
                  <a:pt x="170713" y="498005"/>
                </a:lnTo>
                <a:lnTo>
                  <a:pt x="163982" y="500075"/>
                </a:lnTo>
                <a:lnTo>
                  <a:pt x="160934" y="503021"/>
                </a:lnTo>
                <a:lnTo>
                  <a:pt x="161823" y="506844"/>
                </a:lnTo>
                <a:lnTo>
                  <a:pt x="160426" y="508317"/>
                </a:lnTo>
                <a:lnTo>
                  <a:pt x="161188" y="512025"/>
                </a:lnTo>
                <a:lnTo>
                  <a:pt x="162077" y="515848"/>
                </a:lnTo>
                <a:lnTo>
                  <a:pt x="162839" y="519671"/>
                </a:lnTo>
                <a:lnTo>
                  <a:pt x="166903" y="523633"/>
                </a:lnTo>
                <a:lnTo>
                  <a:pt x="167792" y="525856"/>
                </a:lnTo>
                <a:lnTo>
                  <a:pt x="170205" y="528218"/>
                </a:lnTo>
                <a:lnTo>
                  <a:pt x="171094" y="528802"/>
                </a:lnTo>
                <a:lnTo>
                  <a:pt x="172364" y="529082"/>
                </a:lnTo>
                <a:lnTo>
                  <a:pt x="177063" y="533781"/>
                </a:lnTo>
                <a:lnTo>
                  <a:pt x="179349" y="536143"/>
                </a:lnTo>
                <a:lnTo>
                  <a:pt x="181762" y="538492"/>
                </a:lnTo>
                <a:lnTo>
                  <a:pt x="193192" y="541108"/>
                </a:lnTo>
                <a:lnTo>
                  <a:pt x="199034" y="535241"/>
                </a:lnTo>
                <a:lnTo>
                  <a:pt x="210845" y="523455"/>
                </a:lnTo>
                <a:lnTo>
                  <a:pt x="214655" y="524332"/>
                </a:lnTo>
                <a:lnTo>
                  <a:pt x="215557" y="523455"/>
                </a:lnTo>
                <a:lnTo>
                  <a:pt x="216179" y="522859"/>
                </a:lnTo>
                <a:lnTo>
                  <a:pt x="213766" y="520509"/>
                </a:lnTo>
                <a:lnTo>
                  <a:pt x="215163" y="519112"/>
                </a:lnTo>
                <a:lnTo>
                  <a:pt x="216687" y="517639"/>
                </a:lnTo>
                <a:close/>
              </a:path>
              <a:path w="335279" h="541654">
                <a:moveTo>
                  <a:pt x="329107" y="98539"/>
                </a:moveTo>
                <a:lnTo>
                  <a:pt x="323748" y="67589"/>
                </a:lnTo>
                <a:lnTo>
                  <a:pt x="298602" y="32181"/>
                </a:lnTo>
                <a:lnTo>
                  <a:pt x="262153" y="5994"/>
                </a:lnTo>
                <a:lnTo>
                  <a:pt x="230555" y="0"/>
                </a:lnTo>
                <a:lnTo>
                  <a:pt x="207670" y="10363"/>
                </a:lnTo>
                <a:lnTo>
                  <a:pt x="197294" y="33261"/>
                </a:lnTo>
                <a:lnTo>
                  <a:pt x="203301" y="64833"/>
                </a:lnTo>
                <a:lnTo>
                  <a:pt x="229514" y="101257"/>
                </a:lnTo>
                <a:lnTo>
                  <a:pt x="264896" y="126428"/>
                </a:lnTo>
                <a:lnTo>
                  <a:pt x="295846" y="131800"/>
                </a:lnTo>
                <a:lnTo>
                  <a:pt x="318541" y="121221"/>
                </a:lnTo>
                <a:lnTo>
                  <a:pt x="329107" y="98539"/>
                </a:lnTo>
                <a:close/>
              </a:path>
              <a:path w="335279" h="541654">
                <a:moveTo>
                  <a:pt x="334835" y="382447"/>
                </a:moveTo>
                <a:lnTo>
                  <a:pt x="329590" y="371779"/>
                </a:lnTo>
                <a:lnTo>
                  <a:pt x="318922" y="366560"/>
                </a:lnTo>
                <a:lnTo>
                  <a:pt x="311645" y="368566"/>
                </a:lnTo>
                <a:lnTo>
                  <a:pt x="309651" y="375869"/>
                </a:lnTo>
                <a:lnTo>
                  <a:pt x="314858" y="386511"/>
                </a:lnTo>
                <a:lnTo>
                  <a:pt x="325526" y="391744"/>
                </a:lnTo>
                <a:lnTo>
                  <a:pt x="332841" y="389737"/>
                </a:lnTo>
                <a:lnTo>
                  <a:pt x="334835" y="382447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73389" y="6728447"/>
            <a:ext cx="86867" cy="8569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40230" y="6597684"/>
            <a:ext cx="80315" cy="80299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8532737" y="6360051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26646" y="0"/>
                </a:moveTo>
                <a:lnTo>
                  <a:pt x="5822" y="5824"/>
                </a:lnTo>
                <a:lnTo>
                  <a:pt x="0" y="26644"/>
                </a:lnTo>
                <a:lnTo>
                  <a:pt x="15251" y="56394"/>
                </a:lnTo>
                <a:lnTo>
                  <a:pt x="43576" y="70237"/>
                </a:lnTo>
                <a:lnTo>
                  <a:pt x="63924" y="63951"/>
                </a:lnTo>
                <a:lnTo>
                  <a:pt x="70223" y="43596"/>
                </a:lnTo>
                <a:lnTo>
                  <a:pt x="56399" y="15233"/>
                </a:lnTo>
                <a:lnTo>
                  <a:pt x="2664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37616" y="6202037"/>
            <a:ext cx="70167" cy="70125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534903" y="5897831"/>
            <a:ext cx="132078" cy="178320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99354" y="5922926"/>
            <a:ext cx="78146" cy="78131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29133" y="5496681"/>
            <a:ext cx="84208" cy="84151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82876" y="5627142"/>
            <a:ext cx="92289" cy="91164"/>
          </a:xfrm>
          <a:prstGeom prst="rect">
            <a:avLst/>
          </a:prstGeom>
        </p:spPr>
      </p:pic>
      <p:sp>
        <p:nvSpPr>
          <p:cNvPr id="30" name="bg object 30"/>
          <p:cNvSpPr/>
          <p:nvPr/>
        </p:nvSpPr>
        <p:spPr>
          <a:xfrm>
            <a:off x="8761345" y="5404101"/>
            <a:ext cx="55880" cy="56515"/>
          </a:xfrm>
          <a:custGeom>
            <a:avLst/>
            <a:gdLst/>
            <a:ahLst/>
            <a:cxnLst/>
            <a:rect l="l" t="t" r="r" b="b"/>
            <a:pathLst>
              <a:path w="55879" h="56514">
                <a:moveTo>
                  <a:pt x="20169" y="0"/>
                </a:moveTo>
                <a:lnTo>
                  <a:pt x="3940" y="3954"/>
                </a:lnTo>
                <a:lnTo>
                  <a:pt x="0" y="20220"/>
                </a:lnTo>
                <a:lnTo>
                  <a:pt x="13846" y="43308"/>
                </a:lnTo>
                <a:lnTo>
                  <a:pt x="35647" y="55921"/>
                </a:lnTo>
                <a:lnTo>
                  <a:pt x="51470" y="51532"/>
                </a:lnTo>
                <a:lnTo>
                  <a:pt x="55816" y="35665"/>
                </a:lnTo>
                <a:lnTo>
                  <a:pt x="43183" y="13844"/>
                </a:lnTo>
                <a:lnTo>
                  <a:pt x="20169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bg 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67132" y="5242377"/>
            <a:ext cx="89150" cy="89152"/>
          </a:xfrm>
          <a:prstGeom prst="rect">
            <a:avLst/>
          </a:prstGeom>
        </p:spPr>
      </p:pic>
      <p:sp>
        <p:nvSpPr>
          <p:cNvPr id="32" name="bg object 32"/>
          <p:cNvSpPr/>
          <p:nvPr/>
        </p:nvSpPr>
        <p:spPr>
          <a:xfrm>
            <a:off x="9074429" y="5346928"/>
            <a:ext cx="59690" cy="196215"/>
          </a:xfrm>
          <a:custGeom>
            <a:avLst/>
            <a:gdLst/>
            <a:ahLst/>
            <a:cxnLst/>
            <a:rect l="l" t="t" r="r" b="b"/>
            <a:pathLst>
              <a:path w="59690" h="196214">
                <a:moveTo>
                  <a:pt x="57099" y="179070"/>
                </a:moveTo>
                <a:lnTo>
                  <a:pt x="49123" y="160680"/>
                </a:lnTo>
                <a:lnTo>
                  <a:pt x="29375" y="151345"/>
                </a:lnTo>
                <a:lnTo>
                  <a:pt x="15887" y="155143"/>
                </a:lnTo>
                <a:lnTo>
                  <a:pt x="12382" y="168351"/>
                </a:lnTo>
                <a:lnTo>
                  <a:pt x="22580" y="187223"/>
                </a:lnTo>
                <a:lnTo>
                  <a:pt x="40093" y="196062"/>
                </a:lnTo>
                <a:lnTo>
                  <a:pt x="52844" y="192100"/>
                </a:lnTo>
                <a:lnTo>
                  <a:pt x="57099" y="179070"/>
                </a:lnTo>
                <a:close/>
              </a:path>
              <a:path w="59690" h="196214">
                <a:moveTo>
                  <a:pt x="59499" y="36868"/>
                </a:moveTo>
                <a:lnTo>
                  <a:pt x="47345" y="12090"/>
                </a:lnTo>
                <a:lnTo>
                  <a:pt x="22567" y="0"/>
                </a:lnTo>
                <a:lnTo>
                  <a:pt x="5130" y="5156"/>
                </a:lnTo>
                <a:lnTo>
                  <a:pt x="0" y="22580"/>
                </a:lnTo>
                <a:lnTo>
                  <a:pt x="12166" y="47269"/>
                </a:lnTo>
                <a:lnTo>
                  <a:pt x="36931" y="59436"/>
                </a:lnTo>
                <a:lnTo>
                  <a:pt x="54368" y="54305"/>
                </a:lnTo>
                <a:lnTo>
                  <a:pt x="59499" y="36868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bg object 3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212694" y="5575579"/>
            <a:ext cx="99628" cy="99659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084706" y="6561532"/>
            <a:ext cx="92809" cy="92821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941056" y="6279476"/>
            <a:ext cx="91059" cy="89419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143394" y="6157315"/>
            <a:ext cx="68738" cy="68789"/>
          </a:xfrm>
          <a:prstGeom prst="rect">
            <a:avLst/>
          </a:prstGeom>
        </p:spPr>
      </p:pic>
      <p:sp>
        <p:nvSpPr>
          <p:cNvPr id="37" name="bg object 37"/>
          <p:cNvSpPr/>
          <p:nvPr/>
        </p:nvSpPr>
        <p:spPr>
          <a:xfrm>
            <a:off x="8080726" y="5953618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70" y="0"/>
                </a:moveTo>
                <a:lnTo>
                  <a:pt x="3220" y="3186"/>
                </a:lnTo>
                <a:lnTo>
                  <a:pt x="0" y="14311"/>
                </a:lnTo>
                <a:lnTo>
                  <a:pt x="8030" y="30075"/>
                </a:lnTo>
                <a:lnTo>
                  <a:pt x="23770" y="38057"/>
                </a:lnTo>
                <a:lnTo>
                  <a:pt x="34891" y="34847"/>
                </a:lnTo>
                <a:lnTo>
                  <a:pt x="38105" y="23745"/>
                </a:lnTo>
                <a:lnTo>
                  <a:pt x="30128" y="8053"/>
                </a:lnTo>
                <a:lnTo>
                  <a:pt x="1437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bg object 3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0" y="0"/>
            <a:ext cx="4658550" cy="2538094"/>
          </a:xfrm>
          <a:prstGeom prst="rect">
            <a:avLst/>
          </a:prstGeom>
        </p:spPr>
      </p:pic>
      <p:sp>
        <p:nvSpPr>
          <p:cNvPr id="39" name="bg object 39"/>
          <p:cNvSpPr/>
          <p:nvPr/>
        </p:nvSpPr>
        <p:spPr>
          <a:xfrm>
            <a:off x="894504" y="0"/>
            <a:ext cx="69850" cy="44450"/>
          </a:xfrm>
          <a:custGeom>
            <a:avLst/>
            <a:gdLst/>
            <a:ahLst/>
            <a:cxnLst/>
            <a:rect l="l" t="t" r="r" b="b"/>
            <a:pathLst>
              <a:path w="69850" h="44450">
                <a:moveTo>
                  <a:pt x="63349" y="0"/>
                </a:moveTo>
                <a:lnTo>
                  <a:pt x="0" y="0"/>
                </a:lnTo>
                <a:lnTo>
                  <a:pt x="2915" y="11429"/>
                </a:lnTo>
                <a:lnTo>
                  <a:pt x="3867" y="13080"/>
                </a:lnTo>
                <a:lnTo>
                  <a:pt x="4490" y="13970"/>
                </a:lnTo>
                <a:lnTo>
                  <a:pt x="32352" y="43152"/>
                </a:lnTo>
                <a:lnTo>
                  <a:pt x="57418" y="43878"/>
                </a:lnTo>
                <a:lnTo>
                  <a:pt x="69542" y="21935"/>
                </a:lnTo>
                <a:lnTo>
                  <a:pt x="63349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bg object 4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22880" y="344842"/>
            <a:ext cx="75536" cy="869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C0B4C-5E37-4EAE-B584-ACF5D096DFB0}" type="datetime1">
              <a:rPr lang="en-US" smtClean="0"/>
              <a:t>6/13/2023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ABB83-C868-494E-8E02-59CA104954D4}" type="datetime1">
              <a:rPr lang="en-US" smtClean="0"/>
              <a:t>6/13/2023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5B4C5-82F9-4F4B-8530-99B9EE2EEA8B}" type="datetime1">
              <a:rPr lang="en-US" smtClean="0"/>
              <a:t>6/13/2023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292983"/>
            <a:ext cx="7077709" cy="356501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50023" y="0"/>
            <a:ext cx="2093975" cy="524255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98591" y="0"/>
            <a:ext cx="3645408" cy="206349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5915101" cy="296646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719707"/>
            <a:ext cx="1405699" cy="5138293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98971" y="4625975"/>
            <a:ext cx="3145028" cy="223202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41741" y="321436"/>
            <a:ext cx="81406" cy="173108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8343900" y="55244"/>
            <a:ext cx="197485" cy="185420"/>
          </a:xfrm>
          <a:custGeom>
            <a:avLst/>
            <a:gdLst/>
            <a:ahLst/>
            <a:cxnLst/>
            <a:rect l="l" t="t" r="r" b="b"/>
            <a:pathLst>
              <a:path w="197484" h="185420">
                <a:moveTo>
                  <a:pt x="31115" y="160159"/>
                </a:moveTo>
                <a:lnTo>
                  <a:pt x="26250" y="141439"/>
                </a:lnTo>
                <a:lnTo>
                  <a:pt x="15557" y="135191"/>
                </a:lnTo>
                <a:lnTo>
                  <a:pt x="4851" y="141439"/>
                </a:lnTo>
                <a:lnTo>
                  <a:pt x="0" y="160159"/>
                </a:lnTo>
                <a:lnTo>
                  <a:pt x="4851" y="178803"/>
                </a:lnTo>
                <a:lnTo>
                  <a:pt x="15557" y="185013"/>
                </a:lnTo>
                <a:lnTo>
                  <a:pt x="26250" y="178803"/>
                </a:lnTo>
                <a:lnTo>
                  <a:pt x="31115" y="160159"/>
                </a:lnTo>
                <a:close/>
              </a:path>
              <a:path w="197484" h="185420">
                <a:moveTo>
                  <a:pt x="197358" y="27432"/>
                </a:moveTo>
                <a:lnTo>
                  <a:pt x="191833" y="6858"/>
                </a:lnTo>
                <a:lnTo>
                  <a:pt x="179705" y="0"/>
                </a:lnTo>
                <a:lnTo>
                  <a:pt x="167563" y="6858"/>
                </a:lnTo>
                <a:lnTo>
                  <a:pt x="162052" y="27432"/>
                </a:lnTo>
                <a:lnTo>
                  <a:pt x="167563" y="47942"/>
                </a:lnTo>
                <a:lnTo>
                  <a:pt x="179705" y="54775"/>
                </a:lnTo>
                <a:lnTo>
                  <a:pt x="191833" y="47942"/>
                </a:lnTo>
                <a:lnTo>
                  <a:pt x="197358" y="27432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555735" y="345598"/>
            <a:ext cx="66548" cy="104679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8695055" y="19430"/>
            <a:ext cx="318135" cy="581025"/>
          </a:xfrm>
          <a:custGeom>
            <a:avLst/>
            <a:gdLst/>
            <a:ahLst/>
            <a:cxnLst/>
            <a:rect l="l" t="t" r="r" b="b"/>
            <a:pathLst>
              <a:path w="318134" h="581025">
                <a:moveTo>
                  <a:pt x="51943" y="169418"/>
                </a:moveTo>
                <a:lnTo>
                  <a:pt x="43815" y="137706"/>
                </a:lnTo>
                <a:lnTo>
                  <a:pt x="25958" y="127127"/>
                </a:lnTo>
                <a:lnTo>
                  <a:pt x="8115" y="137706"/>
                </a:lnTo>
                <a:lnTo>
                  <a:pt x="0" y="169418"/>
                </a:lnTo>
                <a:lnTo>
                  <a:pt x="8115" y="201066"/>
                </a:lnTo>
                <a:lnTo>
                  <a:pt x="25971" y="211620"/>
                </a:lnTo>
                <a:lnTo>
                  <a:pt x="43815" y="201066"/>
                </a:lnTo>
                <a:lnTo>
                  <a:pt x="51943" y="169418"/>
                </a:lnTo>
                <a:close/>
              </a:path>
              <a:path w="318134" h="581025">
                <a:moveTo>
                  <a:pt x="230759" y="222377"/>
                </a:moveTo>
                <a:lnTo>
                  <a:pt x="221208" y="198170"/>
                </a:lnTo>
                <a:lnTo>
                  <a:pt x="205803" y="190093"/>
                </a:lnTo>
                <a:lnTo>
                  <a:pt x="190385" y="198170"/>
                </a:lnTo>
                <a:lnTo>
                  <a:pt x="180848" y="222377"/>
                </a:lnTo>
                <a:lnTo>
                  <a:pt x="190385" y="244881"/>
                </a:lnTo>
                <a:lnTo>
                  <a:pt x="205803" y="252387"/>
                </a:lnTo>
                <a:lnTo>
                  <a:pt x="221208" y="244881"/>
                </a:lnTo>
                <a:lnTo>
                  <a:pt x="230759" y="222377"/>
                </a:lnTo>
                <a:close/>
              </a:path>
              <a:path w="318134" h="581025">
                <a:moveTo>
                  <a:pt x="311785" y="29972"/>
                </a:moveTo>
                <a:lnTo>
                  <a:pt x="309626" y="23368"/>
                </a:lnTo>
                <a:lnTo>
                  <a:pt x="307594" y="20066"/>
                </a:lnTo>
                <a:lnTo>
                  <a:pt x="307594" y="13335"/>
                </a:lnTo>
                <a:lnTo>
                  <a:pt x="303403" y="10033"/>
                </a:lnTo>
                <a:lnTo>
                  <a:pt x="299212" y="3429"/>
                </a:lnTo>
                <a:lnTo>
                  <a:pt x="295148" y="3429"/>
                </a:lnTo>
                <a:lnTo>
                  <a:pt x="292989" y="0"/>
                </a:lnTo>
                <a:lnTo>
                  <a:pt x="276479" y="0"/>
                </a:lnTo>
                <a:lnTo>
                  <a:pt x="272288" y="3429"/>
                </a:lnTo>
                <a:lnTo>
                  <a:pt x="263906" y="16637"/>
                </a:lnTo>
                <a:lnTo>
                  <a:pt x="261874" y="23368"/>
                </a:lnTo>
                <a:lnTo>
                  <a:pt x="261874" y="36703"/>
                </a:lnTo>
                <a:lnTo>
                  <a:pt x="263906" y="36703"/>
                </a:lnTo>
                <a:lnTo>
                  <a:pt x="263906" y="73025"/>
                </a:lnTo>
                <a:lnTo>
                  <a:pt x="266065" y="79756"/>
                </a:lnTo>
                <a:lnTo>
                  <a:pt x="266065" y="83058"/>
                </a:lnTo>
                <a:lnTo>
                  <a:pt x="268097" y="86360"/>
                </a:lnTo>
                <a:lnTo>
                  <a:pt x="270256" y="93091"/>
                </a:lnTo>
                <a:lnTo>
                  <a:pt x="274320" y="99695"/>
                </a:lnTo>
                <a:lnTo>
                  <a:pt x="278511" y="99695"/>
                </a:lnTo>
                <a:lnTo>
                  <a:pt x="280670" y="102997"/>
                </a:lnTo>
                <a:lnTo>
                  <a:pt x="292989" y="102997"/>
                </a:lnTo>
                <a:lnTo>
                  <a:pt x="305562" y="93091"/>
                </a:lnTo>
                <a:lnTo>
                  <a:pt x="311785" y="73025"/>
                </a:lnTo>
                <a:lnTo>
                  <a:pt x="311785" y="40005"/>
                </a:lnTo>
                <a:lnTo>
                  <a:pt x="311785" y="29972"/>
                </a:lnTo>
                <a:close/>
              </a:path>
              <a:path w="318134" h="581025">
                <a:moveTo>
                  <a:pt x="318008" y="527939"/>
                </a:moveTo>
                <a:lnTo>
                  <a:pt x="315976" y="521335"/>
                </a:lnTo>
                <a:lnTo>
                  <a:pt x="313817" y="517906"/>
                </a:lnTo>
                <a:lnTo>
                  <a:pt x="311785" y="514604"/>
                </a:lnTo>
                <a:lnTo>
                  <a:pt x="301371" y="514604"/>
                </a:lnTo>
                <a:lnTo>
                  <a:pt x="297180" y="517906"/>
                </a:lnTo>
                <a:lnTo>
                  <a:pt x="295021" y="521335"/>
                </a:lnTo>
                <a:lnTo>
                  <a:pt x="292989" y="524637"/>
                </a:lnTo>
                <a:lnTo>
                  <a:pt x="290957" y="531114"/>
                </a:lnTo>
                <a:lnTo>
                  <a:pt x="290957" y="567690"/>
                </a:lnTo>
                <a:lnTo>
                  <a:pt x="292989" y="574294"/>
                </a:lnTo>
                <a:lnTo>
                  <a:pt x="295021" y="577723"/>
                </a:lnTo>
                <a:lnTo>
                  <a:pt x="297180" y="577723"/>
                </a:lnTo>
                <a:lnTo>
                  <a:pt x="297180" y="581025"/>
                </a:lnTo>
                <a:lnTo>
                  <a:pt x="307594" y="581025"/>
                </a:lnTo>
                <a:lnTo>
                  <a:pt x="311785" y="577723"/>
                </a:lnTo>
                <a:lnTo>
                  <a:pt x="313817" y="574294"/>
                </a:lnTo>
                <a:lnTo>
                  <a:pt x="315849" y="570992"/>
                </a:lnTo>
                <a:lnTo>
                  <a:pt x="318008" y="564388"/>
                </a:lnTo>
                <a:lnTo>
                  <a:pt x="318008" y="527939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61603" y="571479"/>
            <a:ext cx="83057" cy="124175"/>
          </a:xfrm>
          <a:prstGeom prst="rect">
            <a:avLst/>
          </a:prstGeom>
        </p:spPr>
      </p:pic>
      <p:sp>
        <p:nvSpPr>
          <p:cNvPr id="28" name="bg object 28"/>
          <p:cNvSpPr/>
          <p:nvPr/>
        </p:nvSpPr>
        <p:spPr>
          <a:xfrm>
            <a:off x="0" y="4238371"/>
            <a:ext cx="667385" cy="2507615"/>
          </a:xfrm>
          <a:custGeom>
            <a:avLst/>
            <a:gdLst/>
            <a:ahLst/>
            <a:cxnLst/>
            <a:rect l="l" t="t" r="r" b="b"/>
            <a:pathLst>
              <a:path w="667385" h="2507615">
                <a:moveTo>
                  <a:pt x="603732" y="1192402"/>
                </a:moveTo>
                <a:lnTo>
                  <a:pt x="527349" y="1192402"/>
                </a:lnTo>
                <a:lnTo>
                  <a:pt x="562276" y="1194669"/>
                </a:lnTo>
                <a:lnTo>
                  <a:pt x="597204" y="1214627"/>
                </a:lnTo>
                <a:lnTo>
                  <a:pt x="629781" y="1264522"/>
                </a:lnTo>
                <a:lnTo>
                  <a:pt x="639983" y="1322784"/>
                </a:lnTo>
                <a:lnTo>
                  <a:pt x="639432" y="1350352"/>
                </a:lnTo>
                <a:lnTo>
                  <a:pt x="634212" y="1391633"/>
                </a:lnTo>
                <a:lnTo>
                  <a:pt x="624790" y="1430191"/>
                </a:lnTo>
                <a:lnTo>
                  <a:pt x="611609" y="1466378"/>
                </a:lnTo>
                <a:lnTo>
                  <a:pt x="569672" y="1546916"/>
                </a:lnTo>
                <a:lnTo>
                  <a:pt x="544047" y="1593019"/>
                </a:lnTo>
                <a:lnTo>
                  <a:pt x="518235" y="1638851"/>
                </a:lnTo>
                <a:lnTo>
                  <a:pt x="492237" y="1684410"/>
                </a:lnTo>
                <a:lnTo>
                  <a:pt x="466055" y="1729697"/>
                </a:lnTo>
                <a:lnTo>
                  <a:pt x="439690" y="1774711"/>
                </a:lnTo>
                <a:lnTo>
                  <a:pt x="386342" y="1864653"/>
                </a:lnTo>
                <a:lnTo>
                  <a:pt x="359268" y="1909651"/>
                </a:lnTo>
                <a:lnTo>
                  <a:pt x="331926" y="1954447"/>
                </a:lnTo>
                <a:lnTo>
                  <a:pt x="304323" y="1999043"/>
                </a:lnTo>
                <a:lnTo>
                  <a:pt x="276467" y="2043442"/>
                </a:lnTo>
                <a:lnTo>
                  <a:pt x="248363" y="2087645"/>
                </a:lnTo>
                <a:lnTo>
                  <a:pt x="220019" y="2131655"/>
                </a:lnTo>
                <a:lnTo>
                  <a:pt x="191440" y="2175473"/>
                </a:lnTo>
                <a:lnTo>
                  <a:pt x="162633" y="2219102"/>
                </a:lnTo>
                <a:lnTo>
                  <a:pt x="133605" y="2262543"/>
                </a:lnTo>
                <a:lnTo>
                  <a:pt x="104363" y="2305799"/>
                </a:lnTo>
                <a:lnTo>
                  <a:pt x="74912" y="2348872"/>
                </a:lnTo>
                <a:lnTo>
                  <a:pt x="45260" y="2391763"/>
                </a:lnTo>
                <a:lnTo>
                  <a:pt x="15413" y="2434475"/>
                </a:lnTo>
                <a:lnTo>
                  <a:pt x="0" y="2456287"/>
                </a:lnTo>
                <a:lnTo>
                  <a:pt x="0" y="2507498"/>
                </a:lnTo>
                <a:lnTo>
                  <a:pt x="28084" y="2468275"/>
                </a:lnTo>
                <a:lnTo>
                  <a:pt x="57017" y="2427344"/>
                </a:lnTo>
                <a:lnTo>
                  <a:pt x="85707" y="2386237"/>
                </a:lnTo>
                <a:lnTo>
                  <a:pt x="114157" y="2344958"/>
                </a:lnTo>
                <a:lnTo>
                  <a:pt x="142371" y="2303511"/>
                </a:lnTo>
                <a:lnTo>
                  <a:pt x="170351" y="2261902"/>
                </a:lnTo>
                <a:lnTo>
                  <a:pt x="198099" y="2220133"/>
                </a:lnTo>
                <a:lnTo>
                  <a:pt x="225620" y="2178210"/>
                </a:lnTo>
                <a:lnTo>
                  <a:pt x="252915" y="2136136"/>
                </a:lnTo>
                <a:lnTo>
                  <a:pt x="279987" y="2093918"/>
                </a:lnTo>
                <a:lnTo>
                  <a:pt x="306840" y="2051558"/>
                </a:lnTo>
                <a:lnTo>
                  <a:pt x="333477" y="2009061"/>
                </a:lnTo>
                <a:lnTo>
                  <a:pt x="359899" y="1966431"/>
                </a:lnTo>
                <a:lnTo>
                  <a:pt x="386111" y="1923674"/>
                </a:lnTo>
                <a:lnTo>
                  <a:pt x="412114" y="1880793"/>
                </a:lnTo>
                <a:lnTo>
                  <a:pt x="436689" y="1839731"/>
                </a:lnTo>
                <a:lnTo>
                  <a:pt x="461085" y="1798710"/>
                </a:lnTo>
                <a:lnTo>
                  <a:pt x="485289" y="1757664"/>
                </a:lnTo>
                <a:lnTo>
                  <a:pt x="509290" y="1716525"/>
                </a:lnTo>
                <a:lnTo>
                  <a:pt x="533075" y="1675227"/>
                </a:lnTo>
                <a:lnTo>
                  <a:pt x="556631" y="1633702"/>
                </a:lnTo>
                <a:lnTo>
                  <a:pt x="579946" y="1591883"/>
                </a:lnTo>
                <a:lnTo>
                  <a:pt x="603008" y="1549704"/>
                </a:lnTo>
                <a:lnTo>
                  <a:pt x="621129" y="1515144"/>
                </a:lnTo>
                <a:lnTo>
                  <a:pt x="636920" y="1479419"/>
                </a:lnTo>
                <a:lnTo>
                  <a:pt x="650393" y="1442194"/>
                </a:lnTo>
                <a:lnTo>
                  <a:pt x="661555" y="1403134"/>
                </a:lnTo>
                <a:lnTo>
                  <a:pt x="666868" y="1367595"/>
                </a:lnTo>
                <a:lnTo>
                  <a:pt x="666284" y="1329870"/>
                </a:lnTo>
                <a:lnTo>
                  <a:pt x="660335" y="1290827"/>
                </a:lnTo>
                <a:lnTo>
                  <a:pt x="649554" y="1251330"/>
                </a:lnTo>
                <a:lnTo>
                  <a:pt x="619185" y="1205672"/>
                </a:lnTo>
                <a:lnTo>
                  <a:pt x="603732" y="1192402"/>
                </a:lnTo>
                <a:close/>
              </a:path>
              <a:path w="667385" h="2507615">
                <a:moveTo>
                  <a:pt x="545845" y="1164970"/>
                </a:moveTo>
                <a:lnTo>
                  <a:pt x="480390" y="1177702"/>
                </a:lnTo>
                <a:lnTo>
                  <a:pt x="427735" y="1215770"/>
                </a:lnTo>
                <a:lnTo>
                  <a:pt x="396048" y="1250717"/>
                </a:lnTo>
                <a:lnTo>
                  <a:pt x="365345" y="1286662"/>
                </a:lnTo>
                <a:lnTo>
                  <a:pt x="335681" y="1323621"/>
                </a:lnTo>
                <a:lnTo>
                  <a:pt x="307111" y="1361612"/>
                </a:lnTo>
                <a:lnTo>
                  <a:pt x="279689" y="1400650"/>
                </a:lnTo>
                <a:lnTo>
                  <a:pt x="253471" y="1440753"/>
                </a:lnTo>
                <a:lnTo>
                  <a:pt x="228511" y="1481937"/>
                </a:lnTo>
                <a:lnTo>
                  <a:pt x="201050" y="1525261"/>
                </a:lnTo>
                <a:lnTo>
                  <a:pt x="146000" y="1613291"/>
                </a:lnTo>
                <a:lnTo>
                  <a:pt x="117934" y="1657259"/>
                </a:lnTo>
                <a:lnTo>
                  <a:pt x="89190" y="1700703"/>
                </a:lnTo>
                <a:lnTo>
                  <a:pt x="59529" y="1743254"/>
                </a:lnTo>
                <a:lnTo>
                  <a:pt x="28713" y="1784542"/>
                </a:lnTo>
                <a:lnTo>
                  <a:pt x="0" y="1819896"/>
                </a:lnTo>
                <a:lnTo>
                  <a:pt x="0" y="1864003"/>
                </a:lnTo>
                <a:lnTo>
                  <a:pt x="39553" y="1816974"/>
                </a:lnTo>
                <a:lnTo>
                  <a:pt x="69158" y="1778040"/>
                </a:lnTo>
                <a:lnTo>
                  <a:pt x="97717" y="1737883"/>
                </a:lnTo>
                <a:lnTo>
                  <a:pt x="125424" y="1696798"/>
                </a:lnTo>
                <a:lnTo>
                  <a:pt x="152469" y="1655080"/>
                </a:lnTo>
                <a:lnTo>
                  <a:pt x="204476" y="1572931"/>
                </a:lnTo>
                <a:lnTo>
                  <a:pt x="255126" y="1492151"/>
                </a:lnTo>
                <a:lnTo>
                  <a:pt x="280758" y="1451979"/>
                </a:lnTo>
                <a:lnTo>
                  <a:pt x="306871" y="1412292"/>
                </a:lnTo>
                <a:lnTo>
                  <a:pt x="333671" y="1373349"/>
                </a:lnTo>
                <a:lnTo>
                  <a:pt x="361365" y="1335404"/>
                </a:lnTo>
                <a:lnTo>
                  <a:pt x="384965" y="1304522"/>
                </a:lnTo>
                <a:lnTo>
                  <a:pt x="410287" y="1274937"/>
                </a:lnTo>
                <a:lnTo>
                  <a:pt x="437355" y="1246661"/>
                </a:lnTo>
                <a:lnTo>
                  <a:pt x="466191" y="1219707"/>
                </a:lnTo>
                <a:lnTo>
                  <a:pt x="527349" y="1192402"/>
                </a:lnTo>
                <a:lnTo>
                  <a:pt x="603732" y="1192402"/>
                </a:lnTo>
                <a:lnTo>
                  <a:pt x="596984" y="1186608"/>
                </a:lnTo>
                <a:lnTo>
                  <a:pt x="572184" y="1172759"/>
                </a:lnTo>
                <a:lnTo>
                  <a:pt x="545845" y="1164970"/>
                </a:lnTo>
                <a:close/>
              </a:path>
              <a:path w="667385" h="2507615">
                <a:moveTo>
                  <a:pt x="426914" y="536601"/>
                </a:moveTo>
                <a:lnTo>
                  <a:pt x="348877" y="536601"/>
                </a:lnTo>
                <a:lnTo>
                  <a:pt x="394969" y="549909"/>
                </a:lnTo>
                <a:lnTo>
                  <a:pt x="415015" y="560300"/>
                </a:lnTo>
                <a:lnTo>
                  <a:pt x="450387" y="590986"/>
                </a:lnTo>
                <a:lnTo>
                  <a:pt x="472857" y="624004"/>
                </a:lnTo>
                <a:lnTo>
                  <a:pt x="488441" y="668527"/>
                </a:lnTo>
                <a:lnTo>
                  <a:pt x="489227" y="705798"/>
                </a:lnTo>
                <a:lnTo>
                  <a:pt x="485217" y="740473"/>
                </a:lnTo>
                <a:lnTo>
                  <a:pt x="464515" y="802131"/>
                </a:lnTo>
                <a:lnTo>
                  <a:pt x="429183" y="866489"/>
                </a:lnTo>
                <a:lnTo>
                  <a:pt x="388213" y="924940"/>
                </a:lnTo>
                <a:lnTo>
                  <a:pt x="272580" y="1079626"/>
                </a:lnTo>
                <a:lnTo>
                  <a:pt x="44249" y="1393456"/>
                </a:lnTo>
                <a:lnTo>
                  <a:pt x="0" y="1452273"/>
                </a:lnTo>
                <a:lnTo>
                  <a:pt x="0" y="1502696"/>
                </a:lnTo>
                <a:lnTo>
                  <a:pt x="43916" y="1444739"/>
                </a:lnTo>
                <a:lnTo>
                  <a:pt x="278790" y="1129918"/>
                </a:lnTo>
                <a:lnTo>
                  <a:pt x="307832" y="1091515"/>
                </a:lnTo>
                <a:lnTo>
                  <a:pt x="365374" y="1013708"/>
                </a:lnTo>
                <a:lnTo>
                  <a:pt x="394423" y="975232"/>
                </a:lnTo>
                <a:lnTo>
                  <a:pt x="418702" y="944510"/>
                </a:lnTo>
                <a:lnTo>
                  <a:pt x="441347" y="913002"/>
                </a:lnTo>
                <a:lnTo>
                  <a:pt x="462568" y="879971"/>
                </a:lnTo>
                <a:lnTo>
                  <a:pt x="482574" y="844676"/>
                </a:lnTo>
                <a:lnTo>
                  <a:pt x="500996" y="801311"/>
                </a:lnTo>
                <a:lnTo>
                  <a:pt x="513823" y="752592"/>
                </a:lnTo>
                <a:lnTo>
                  <a:pt x="517679" y="700576"/>
                </a:lnTo>
                <a:lnTo>
                  <a:pt x="509188" y="647316"/>
                </a:lnTo>
                <a:lnTo>
                  <a:pt x="484974" y="594867"/>
                </a:lnTo>
                <a:lnTo>
                  <a:pt x="444537" y="549022"/>
                </a:lnTo>
                <a:lnTo>
                  <a:pt x="426914" y="536601"/>
                </a:lnTo>
                <a:close/>
              </a:path>
              <a:path w="667385" h="2507615">
                <a:moveTo>
                  <a:pt x="341617" y="504570"/>
                </a:moveTo>
                <a:lnTo>
                  <a:pt x="302736" y="505273"/>
                </a:lnTo>
                <a:lnTo>
                  <a:pt x="233067" y="528966"/>
                </a:lnTo>
                <a:lnTo>
                  <a:pt x="174862" y="586561"/>
                </a:lnTo>
                <a:lnTo>
                  <a:pt x="146843" y="622998"/>
                </a:lnTo>
                <a:lnTo>
                  <a:pt x="120828" y="661150"/>
                </a:lnTo>
                <a:lnTo>
                  <a:pt x="97270" y="701039"/>
                </a:lnTo>
                <a:lnTo>
                  <a:pt x="72417" y="741031"/>
                </a:lnTo>
                <a:lnTo>
                  <a:pt x="22137" y="821394"/>
                </a:lnTo>
                <a:lnTo>
                  <a:pt x="0" y="857024"/>
                </a:lnTo>
                <a:lnTo>
                  <a:pt x="0" y="918100"/>
                </a:lnTo>
                <a:lnTo>
                  <a:pt x="32120" y="869444"/>
                </a:lnTo>
                <a:lnTo>
                  <a:pt x="59328" y="827383"/>
                </a:lnTo>
                <a:lnTo>
                  <a:pt x="86256" y="785004"/>
                </a:lnTo>
                <a:lnTo>
                  <a:pt x="112902" y="742299"/>
                </a:lnTo>
                <a:lnTo>
                  <a:pt x="139268" y="699261"/>
                </a:lnTo>
                <a:lnTo>
                  <a:pt x="160549" y="665773"/>
                </a:lnTo>
                <a:lnTo>
                  <a:pt x="183897" y="631616"/>
                </a:lnTo>
                <a:lnTo>
                  <a:pt x="209804" y="599242"/>
                </a:lnTo>
                <a:lnTo>
                  <a:pt x="238763" y="571103"/>
                </a:lnTo>
                <a:lnTo>
                  <a:pt x="271266" y="549648"/>
                </a:lnTo>
                <a:lnTo>
                  <a:pt x="307807" y="537331"/>
                </a:lnTo>
                <a:lnTo>
                  <a:pt x="348877" y="536601"/>
                </a:lnTo>
                <a:lnTo>
                  <a:pt x="426914" y="536601"/>
                </a:lnTo>
                <a:lnTo>
                  <a:pt x="411765" y="525922"/>
                </a:lnTo>
                <a:lnTo>
                  <a:pt x="376927" y="510752"/>
                </a:lnTo>
                <a:lnTo>
                  <a:pt x="341617" y="504570"/>
                </a:lnTo>
                <a:close/>
              </a:path>
              <a:path w="667385" h="2507615">
                <a:moveTo>
                  <a:pt x="97431" y="38818"/>
                </a:moveTo>
                <a:lnTo>
                  <a:pt x="18456" y="38818"/>
                </a:lnTo>
                <a:lnTo>
                  <a:pt x="35509" y="39592"/>
                </a:lnTo>
                <a:lnTo>
                  <a:pt x="52865" y="44985"/>
                </a:lnTo>
                <a:lnTo>
                  <a:pt x="85483" y="80406"/>
                </a:lnTo>
                <a:lnTo>
                  <a:pt x="91111" y="112791"/>
                </a:lnTo>
                <a:lnTo>
                  <a:pt x="88676" y="128269"/>
                </a:lnTo>
                <a:lnTo>
                  <a:pt x="83035" y="148022"/>
                </a:lnTo>
                <a:lnTo>
                  <a:pt x="76080" y="167131"/>
                </a:lnTo>
                <a:lnTo>
                  <a:pt x="67683" y="185384"/>
                </a:lnTo>
                <a:lnTo>
                  <a:pt x="57716" y="202564"/>
                </a:lnTo>
                <a:lnTo>
                  <a:pt x="33437" y="246602"/>
                </a:lnTo>
                <a:lnTo>
                  <a:pt x="21136" y="267966"/>
                </a:lnTo>
                <a:lnTo>
                  <a:pt x="8129" y="288924"/>
                </a:lnTo>
                <a:lnTo>
                  <a:pt x="36" y="302106"/>
                </a:lnTo>
                <a:lnTo>
                  <a:pt x="0" y="376996"/>
                </a:lnTo>
                <a:lnTo>
                  <a:pt x="20668" y="345140"/>
                </a:lnTo>
                <a:lnTo>
                  <a:pt x="47920" y="302106"/>
                </a:lnTo>
                <a:lnTo>
                  <a:pt x="74757" y="258698"/>
                </a:lnTo>
                <a:lnTo>
                  <a:pt x="94811" y="223980"/>
                </a:lnTo>
                <a:lnTo>
                  <a:pt x="113222" y="187070"/>
                </a:lnTo>
                <a:lnTo>
                  <a:pt x="125230" y="146542"/>
                </a:lnTo>
                <a:lnTo>
                  <a:pt x="126076" y="100964"/>
                </a:lnTo>
                <a:lnTo>
                  <a:pt x="123513" y="87699"/>
                </a:lnTo>
                <a:lnTo>
                  <a:pt x="119422" y="74850"/>
                </a:lnTo>
                <a:lnTo>
                  <a:pt x="113953" y="62549"/>
                </a:lnTo>
                <a:lnTo>
                  <a:pt x="107255" y="50926"/>
                </a:lnTo>
                <a:lnTo>
                  <a:pt x="97431" y="38818"/>
                </a:lnTo>
                <a:close/>
              </a:path>
              <a:path w="667385" h="2507615">
                <a:moveTo>
                  <a:pt x="20139" y="0"/>
                </a:moveTo>
                <a:lnTo>
                  <a:pt x="0" y="3093"/>
                </a:lnTo>
                <a:lnTo>
                  <a:pt x="0" y="44364"/>
                </a:lnTo>
                <a:lnTo>
                  <a:pt x="2577" y="43306"/>
                </a:lnTo>
                <a:lnTo>
                  <a:pt x="18456" y="38818"/>
                </a:lnTo>
                <a:lnTo>
                  <a:pt x="97431" y="38818"/>
                </a:lnTo>
                <a:lnTo>
                  <a:pt x="89411" y="28932"/>
                </a:lnTo>
                <a:lnTo>
                  <a:pt x="67975" y="12128"/>
                </a:lnTo>
                <a:lnTo>
                  <a:pt x="44400" y="1992"/>
                </a:lnTo>
                <a:lnTo>
                  <a:pt x="20139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bg 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70304" y="1691639"/>
            <a:ext cx="954024" cy="908303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70304" y="2599944"/>
            <a:ext cx="1030224" cy="954024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00783" y="3645408"/>
            <a:ext cx="1027176" cy="865632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67839" y="4709159"/>
            <a:ext cx="890015" cy="8077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8B19A-66E0-4A79-8618-4575DAF00F8A}" type="datetime1">
              <a:rPr lang="en-US" smtClean="0"/>
              <a:t>6/13/2023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134" y="1545081"/>
            <a:ext cx="8161731" cy="8807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1179" y="1046352"/>
            <a:ext cx="7796530" cy="409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F6835-3E71-4042-BF63-900E1413EC67}" type="datetime1">
              <a:rPr lang="en-US" smtClean="0"/>
              <a:t>6/13/2023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90788" y="6260943"/>
            <a:ext cx="417829" cy="366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9" Type="http://schemas.openxmlformats.org/officeDocument/2006/relationships/image" Target="../media/image69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42" Type="http://schemas.openxmlformats.org/officeDocument/2006/relationships/image" Target="../media/image72.png"/><Relationship Id="rId47" Type="http://schemas.openxmlformats.org/officeDocument/2006/relationships/image" Target="../media/image77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46" Type="http://schemas.openxmlformats.org/officeDocument/2006/relationships/image" Target="../media/image76.png"/><Relationship Id="rId2" Type="http://schemas.openxmlformats.org/officeDocument/2006/relationships/image" Target="../media/image1.jp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41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45" Type="http://schemas.openxmlformats.org/officeDocument/2006/relationships/image" Target="../media/image75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4" Type="http://schemas.openxmlformats.org/officeDocument/2006/relationships/image" Target="../media/image74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image" Target="../media/image7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jpeg"/><Relationship Id="rId4" Type="http://schemas.openxmlformats.org/officeDocument/2006/relationships/image" Target="../media/image1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jpeg"/><Relationship Id="rId4" Type="http://schemas.openxmlformats.org/officeDocument/2006/relationships/image" Target="../media/image15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jpeg"/><Relationship Id="rId4" Type="http://schemas.openxmlformats.org/officeDocument/2006/relationships/image" Target="../media/image1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jpeg"/><Relationship Id="rId4" Type="http://schemas.openxmlformats.org/officeDocument/2006/relationships/image" Target="../media/image1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jpeg"/><Relationship Id="rId4" Type="http://schemas.openxmlformats.org/officeDocument/2006/relationships/image" Target="../media/image1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jpeg"/><Relationship Id="rId5" Type="http://schemas.openxmlformats.org/officeDocument/2006/relationships/image" Target="../media/image164.jpeg"/><Relationship Id="rId4" Type="http://schemas.openxmlformats.org/officeDocument/2006/relationships/image" Target="../media/image1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jpeg"/><Relationship Id="rId5" Type="http://schemas.openxmlformats.org/officeDocument/2006/relationships/image" Target="../media/image166.jpeg"/><Relationship Id="rId4" Type="http://schemas.openxmlformats.org/officeDocument/2006/relationships/image" Target="../media/image1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64.png"/><Relationship Id="rId39" Type="http://schemas.openxmlformats.org/officeDocument/2006/relationships/image" Target="../media/image195.png"/><Relationship Id="rId3" Type="http://schemas.openxmlformats.org/officeDocument/2006/relationships/image" Target="../media/image170.png"/><Relationship Id="rId21" Type="http://schemas.openxmlformats.org/officeDocument/2006/relationships/image" Target="../media/image188.png"/><Relationship Id="rId34" Type="http://schemas.openxmlformats.org/officeDocument/2006/relationships/image" Target="../media/image75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63.png"/><Relationship Id="rId33" Type="http://schemas.openxmlformats.org/officeDocument/2006/relationships/image" Target="../media/image74.png"/><Relationship Id="rId38" Type="http://schemas.openxmlformats.org/officeDocument/2006/relationships/image" Target="../media/image194.png"/><Relationship Id="rId2" Type="http://schemas.openxmlformats.org/officeDocument/2006/relationships/image" Target="../media/image1.jpg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29" Type="http://schemas.openxmlformats.org/officeDocument/2006/relationships/image" Target="../media/image192.png"/><Relationship Id="rId41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32" Type="http://schemas.openxmlformats.org/officeDocument/2006/relationships/image" Target="../media/image193.png"/><Relationship Id="rId37" Type="http://schemas.openxmlformats.org/officeDocument/2006/relationships/hyperlink" Target="https://www.freepik.com/" TargetMode="External"/><Relationship Id="rId40" Type="http://schemas.openxmlformats.org/officeDocument/2006/relationships/image" Target="../media/image196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66.png"/><Relationship Id="rId36" Type="http://schemas.openxmlformats.org/officeDocument/2006/relationships/hyperlink" Target="https://www.flaticon.com/" TargetMode="External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31" Type="http://schemas.openxmlformats.org/officeDocument/2006/relationships/image" Target="../media/image69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Relationship Id="rId35" Type="http://schemas.openxmlformats.org/officeDocument/2006/relationships/hyperlink" Target="https://slidesgo.com/" TargetMode="Externa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9" Type="http://schemas.openxmlformats.org/officeDocument/2006/relationships/image" Target="../media/image69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42" Type="http://schemas.openxmlformats.org/officeDocument/2006/relationships/image" Target="../media/image72.png"/><Relationship Id="rId47" Type="http://schemas.openxmlformats.org/officeDocument/2006/relationships/image" Target="../media/image77.png"/><Relationship Id="rId50" Type="http://schemas.openxmlformats.org/officeDocument/2006/relationships/hyperlink" Target="mailto:nastya.samsonova02@mail.ru" TargetMode="Externa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46" Type="http://schemas.openxmlformats.org/officeDocument/2006/relationships/image" Target="../media/image76.png"/><Relationship Id="rId2" Type="http://schemas.openxmlformats.org/officeDocument/2006/relationships/image" Target="../media/image1.jp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41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45" Type="http://schemas.openxmlformats.org/officeDocument/2006/relationships/image" Target="../media/image75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49" Type="http://schemas.openxmlformats.org/officeDocument/2006/relationships/hyperlink" Target="mailto:egor.timoshinov.02@mail.ru" TargetMode="External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4" Type="http://schemas.openxmlformats.org/officeDocument/2006/relationships/image" Target="../media/image74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image" Target="../media/image78.png"/><Relationship Id="rId8" Type="http://schemas.openxmlformats.org/officeDocument/2006/relationships/image" Target="../media/image38.png"/><Relationship Id="rId51" Type="http://schemas.openxmlformats.org/officeDocument/2006/relationships/hyperlink" Target="mailto:dolgihsemen@mail.ru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7.png"/><Relationship Id="rId26" Type="http://schemas.openxmlformats.org/officeDocument/2006/relationships/image" Target="../media/image105.png"/><Relationship Id="rId3" Type="http://schemas.openxmlformats.org/officeDocument/2006/relationships/image" Target="../media/image83.png"/><Relationship Id="rId21" Type="http://schemas.openxmlformats.org/officeDocument/2006/relationships/image" Target="../media/image100.png"/><Relationship Id="rId34" Type="http://schemas.openxmlformats.org/officeDocument/2006/relationships/image" Target="../media/image11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53.png"/><Relationship Id="rId25" Type="http://schemas.openxmlformats.org/officeDocument/2006/relationships/image" Target="../media/image104.png"/><Relationship Id="rId33" Type="http://schemas.openxmlformats.org/officeDocument/2006/relationships/image" Target="../media/image112.png"/><Relationship Id="rId2" Type="http://schemas.openxmlformats.org/officeDocument/2006/relationships/image" Target="../media/image1.jpg"/><Relationship Id="rId16" Type="http://schemas.openxmlformats.org/officeDocument/2006/relationships/image" Target="../media/image96.png"/><Relationship Id="rId20" Type="http://schemas.openxmlformats.org/officeDocument/2006/relationships/image" Target="../media/image99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3.png"/><Relationship Id="rId32" Type="http://schemas.openxmlformats.org/officeDocument/2006/relationships/image" Target="../media/image11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23" Type="http://schemas.openxmlformats.org/officeDocument/2006/relationships/image" Target="../media/image102.png"/><Relationship Id="rId28" Type="http://schemas.openxmlformats.org/officeDocument/2006/relationships/image" Target="../media/image107.png"/><Relationship Id="rId10" Type="http://schemas.openxmlformats.org/officeDocument/2006/relationships/image" Target="../media/image90.png"/><Relationship Id="rId19" Type="http://schemas.openxmlformats.org/officeDocument/2006/relationships/image" Target="../media/image98.png"/><Relationship Id="rId31" Type="http://schemas.openxmlformats.org/officeDocument/2006/relationships/image" Target="../media/image11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1.png"/><Relationship Id="rId27" Type="http://schemas.openxmlformats.org/officeDocument/2006/relationships/image" Target="../media/image106.png"/><Relationship Id="rId30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0.png"/><Relationship Id="rId5" Type="http://schemas.openxmlformats.org/officeDocument/2006/relationships/image" Target="../media/image116.png"/><Relationship Id="rId10" Type="http://schemas.openxmlformats.org/officeDocument/2006/relationships/image" Target="../media/image28.png"/><Relationship Id="rId4" Type="http://schemas.openxmlformats.org/officeDocument/2006/relationships/image" Target="../media/image115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24.png"/><Relationship Id="rId3" Type="http://schemas.openxmlformats.org/officeDocument/2006/relationships/image" Target="../media/image121.png"/><Relationship Id="rId21" Type="http://schemas.openxmlformats.org/officeDocument/2006/relationships/image" Target="../media/image12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23.png"/><Relationship Id="rId2" Type="http://schemas.openxmlformats.org/officeDocument/2006/relationships/image" Target="../media/image1.jp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19" Type="http://schemas.openxmlformats.org/officeDocument/2006/relationships/image" Target="../media/image12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" Type="http://schemas.openxmlformats.org/officeDocument/2006/relationships/image" Target="../media/image128.png"/><Relationship Id="rId21" Type="http://schemas.openxmlformats.org/officeDocument/2006/relationships/image" Target="../media/image145.png"/><Relationship Id="rId7" Type="http://schemas.openxmlformats.org/officeDocument/2006/relationships/image" Target="../media/image116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2" Type="http://schemas.openxmlformats.org/officeDocument/2006/relationships/image" Target="../media/image1.jp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29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5.png"/><Relationship Id="rId24" Type="http://schemas.openxmlformats.org/officeDocument/2006/relationships/image" Target="../media/image148.png"/><Relationship Id="rId5" Type="http://schemas.openxmlformats.org/officeDocument/2006/relationships/image" Target="../media/image130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jpeg"/><Relationship Id="rId4" Type="http://schemas.openxmlformats.org/officeDocument/2006/relationships/image" Target="../media/image1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418397" cy="23008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6907" y="0"/>
            <a:ext cx="3157092" cy="37644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871728" cy="31821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4065282"/>
            <a:ext cx="2858071" cy="27927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86067" y="3963289"/>
            <a:ext cx="2257933" cy="28947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57323" y="6122706"/>
            <a:ext cx="77940" cy="15327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325969" y="5794436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4" h="125095">
                <a:moveTo>
                  <a:pt x="46196" y="0"/>
                </a:moveTo>
                <a:lnTo>
                  <a:pt x="16674" y="15889"/>
                </a:lnTo>
                <a:lnTo>
                  <a:pt x="0" y="46196"/>
                </a:lnTo>
                <a:lnTo>
                  <a:pt x="2953" y="77342"/>
                </a:lnTo>
                <a:lnTo>
                  <a:pt x="20421" y="104211"/>
                </a:lnTo>
                <a:lnTo>
                  <a:pt x="47286" y="121687"/>
                </a:lnTo>
                <a:lnTo>
                  <a:pt x="78434" y="124652"/>
                </a:lnTo>
                <a:lnTo>
                  <a:pt x="108749" y="107989"/>
                </a:lnTo>
                <a:lnTo>
                  <a:pt x="124630" y="78455"/>
                </a:lnTo>
                <a:lnTo>
                  <a:pt x="121200" y="47773"/>
                </a:lnTo>
                <a:lnTo>
                  <a:pt x="103574" y="21058"/>
                </a:lnTo>
                <a:lnTo>
                  <a:pt x="76867" y="3428"/>
                </a:lnTo>
                <a:lnTo>
                  <a:pt x="4619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50584" y="599116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0788" y="0"/>
                </a:moveTo>
                <a:lnTo>
                  <a:pt x="4022" y="3080"/>
                </a:lnTo>
                <a:lnTo>
                  <a:pt x="0" y="20788"/>
                </a:lnTo>
                <a:lnTo>
                  <a:pt x="7848" y="35884"/>
                </a:lnTo>
                <a:lnTo>
                  <a:pt x="22578" y="43388"/>
                </a:lnTo>
                <a:lnTo>
                  <a:pt x="39201" y="38322"/>
                </a:lnTo>
                <a:lnTo>
                  <a:pt x="43366" y="22600"/>
                </a:lnTo>
                <a:lnTo>
                  <a:pt x="35565" y="8166"/>
                </a:lnTo>
                <a:lnTo>
                  <a:pt x="20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4966" y="5874691"/>
            <a:ext cx="24765" cy="24765"/>
          </a:xfrm>
          <a:custGeom>
            <a:avLst/>
            <a:gdLst/>
            <a:ahLst/>
            <a:cxnLst/>
            <a:rect l="l" t="t" r="r" b="b"/>
            <a:pathLst>
              <a:path w="24764" h="24764">
                <a:moveTo>
                  <a:pt x="11876" y="0"/>
                </a:moveTo>
                <a:lnTo>
                  <a:pt x="2355" y="2334"/>
                </a:lnTo>
                <a:lnTo>
                  <a:pt x="0" y="11908"/>
                </a:lnTo>
                <a:lnTo>
                  <a:pt x="4181" y="20090"/>
                </a:lnTo>
                <a:lnTo>
                  <a:pt x="12338" y="24303"/>
                </a:lnTo>
                <a:lnTo>
                  <a:pt x="21913" y="21968"/>
                </a:lnTo>
                <a:lnTo>
                  <a:pt x="24251" y="12394"/>
                </a:lnTo>
                <a:lnTo>
                  <a:pt x="20040" y="4212"/>
                </a:lnTo>
                <a:lnTo>
                  <a:pt x="1187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0517" y="6036983"/>
            <a:ext cx="53975" cy="57150"/>
          </a:xfrm>
          <a:custGeom>
            <a:avLst/>
            <a:gdLst/>
            <a:ahLst/>
            <a:cxnLst/>
            <a:rect l="l" t="t" r="r" b="b"/>
            <a:pathLst>
              <a:path w="53975" h="57150">
                <a:moveTo>
                  <a:pt x="8635" y="1371"/>
                </a:moveTo>
                <a:lnTo>
                  <a:pt x="5206" y="4902"/>
                </a:lnTo>
                <a:lnTo>
                  <a:pt x="1650" y="8420"/>
                </a:lnTo>
                <a:lnTo>
                  <a:pt x="0" y="13919"/>
                </a:lnTo>
                <a:lnTo>
                  <a:pt x="253" y="17640"/>
                </a:lnTo>
                <a:lnTo>
                  <a:pt x="2412" y="23342"/>
                </a:lnTo>
                <a:lnTo>
                  <a:pt x="2539" y="26962"/>
                </a:lnTo>
                <a:lnTo>
                  <a:pt x="4444" y="28930"/>
                </a:lnTo>
                <a:lnTo>
                  <a:pt x="6476" y="30886"/>
                </a:lnTo>
                <a:lnTo>
                  <a:pt x="4825" y="32562"/>
                </a:lnTo>
                <a:lnTo>
                  <a:pt x="10668" y="38455"/>
                </a:lnTo>
                <a:lnTo>
                  <a:pt x="14605" y="42379"/>
                </a:lnTo>
                <a:lnTo>
                  <a:pt x="18668" y="50037"/>
                </a:lnTo>
                <a:lnTo>
                  <a:pt x="20700" y="52006"/>
                </a:lnTo>
                <a:lnTo>
                  <a:pt x="22606" y="53962"/>
                </a:lnTo>
                <a:lnTo>
                  <a:pt x="26415" y="54165"/>
                </a:lnTo>
                <a:lnTo>
                  <a:pt x="28320" y="56133"/>
                </a:lnTo>
                <a:lnTo>
                  <a:pt x="32003" y="56426"/>
                </a:lnTo>
                <a:lnTo>
                  <a:pt x="39369" y="56819"/>
                </a:lnTo>
                <a:lnTo>
                  <a:pt x="41147" y="55054"/>
                </a:lnTo>
                <a:lnTo>
                  <a:pt x="42418" y="53847"/>
                </a:lnTo>
                <a:lnTo>
                  <a:pt x="44450" y="53466"/>
                </a:lnTo>
                <a:lnTo>
                  <a:pt x="46227" y="51701"/>
                </a:lnTo>
                <a:lnTo>
                  <a:pt x="46608" y="50939"/>
                </a:lnTo>
                <a:lnTo>
                  <a:pt x="46481" y="49758"/>
                </a:lnTo>
                <a:lnTo>
                  <a:pt x="53593" y="42710"/>
                </a:lnTo>
                <a:lnTo>
                  <a:pt x="53313" y="38455"/>
                </a:lnTo>
                <a:lnTo>
                  <a:pt x="52958" y="31521"/>
                </a:lnTo>
                <a:lnTo>
                  <a:pt x="29337" y="7950"/>
                </a:lnTo>
                <a:lnTo>
                  <a:pt x="29209" y="4229"/>
                </a:lnTo>
                <a:lnTo>
                  <a:pt x="29000" y="4025"/>
                </a:lnTo>
                <a:lnTo>
                  <a:pt x="25400" y="4025"/>
                </a:lnTo>
                <a:lnTo>
                  <a:pt x="23621" y="2171"/>
                </a:lnTo>
                <a:lnTo>
                  <a:pt x="22992" y="1562"/>
                </a:lnTo>
                <a:lnTo>
                  <a:pt x="12445" y="1562"/>
                </a:lnTo>
                <a:lnTo>
                  <a:pt x="8635" y="1371"/>
                </a:lnTo>
                <a:close/>
              </a:path>
              <a:path w="53975" h="57150">
                <a:moveTo>
                  <a:pt x="27177" y="2260"/>
                </a:moveTo>
                <a:lnTo>
                  <a:pt x="25400" y="4025"/>
                </a:lnTo>
                <a:lnTo>
                  <a:pt x="29000" y="4025"/>
                </a:lnTo>
                <a:lnTo>
                  <a:pt x="27177" y="2260"/>
                </a:lnTo>
                <a:close/>
              </a:path>
              <a:path w="53975" h="57150">
                <a:moveTo>
                  <a:pt x="17906" y="0"/>
                </a:moveTo>
                <a:lnTo>
                  <a:pt x="12445" y="1562"/>
                </a:lnTo>
                <a:lnTo>
                  <a:pt x="22992" y="1562"/>
                </a:lnTo>
                <a:lnTo>
                  <a:pt x="21589" y="203"/>
                </a:lnTo>
                <a:lnTo>
                  <a:pt x="1790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61797" y="621415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1788" y="0"/>
                </a:moveTo>
                <a:lnTo>
                  <a:pt x="5711" y="5643"/>
                </a:lnTo>
                <a:lnTo>
                  <a:pt x="0" y="21775"/>
                </a:lnTo>
                <a:lnTo>
                  <a:pt x="7838" y="36891"/>
                </a:lnTo>
                <a:lnTo>
                  <a:pt x="22963" y="44730"/>
                </a:lnTo>
                <a:lnTo>
                  <a:pt x="39112" y="39031"/>
                </a:lnTo>
                <a:lnTo>
                  <a:pt x="44751" y="22950"/>
                </a:lnTo>
                <a:lnTo>
                  <a:pt x="36889" y="7854"/>
                </a:lnTo>
                <a:lnTo>
                  <a:pt x="21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89366" y="6300938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19788" y="0"/>
                </a:moveTo>
                <a:lnTo>
                  <a:pt x="5345" y="5284"/>
                </a:lnTo>
                <a:lnTo>
                  <a:pt x="0" y="19795"/>
                </a:lnTo>
                <a:lnTo>
                  <a:pt x="6774" y="33196"/>
                </a:lnTo>
                <a:lnTo>
                  <a:pt x="20169" y="39981"/>
                </a:lnTo>
                <a:lnTo>
                  <a:pt x="34682" y="34647"/>
                </a:lnTo>
                <a:lnTo>
                  <a:pt x="39957" y="20186"/>
                </a:lnTo>
                <a:lnTo>
                  <a:pt x="33158" y="6802"/>
                </a:lnTo>
                <a:lnTo>
                  <a:pt x="19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47201" y="5965254"/>
            <a:ext cx="84780" cy="8475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20695" y="5960461"/>
            <a:ext cx="67296" cy="67317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908331" y="620966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4735" y="0"/>
                </a:moveTo>
                <a:lnTo>
                  <a:pt x="2891" y="3846"/>
                </a:lnTo>
                <a:lnTo>
                  <a:pt x="0" y="24754"/>
                </a:lnTo>
                <a:lnTo>
                  <a:pt x="10527" y="43233"/>
                </a:lnTo>
                <a:lnTo>
                  <a:pt x="28983" y="53775"/>
                </a:lnTo>
                <a:lnTo>
                  <a:pt x="49881" y="50874"/>
                </a:lnTo>
                <a:lnTo>
                  <a:pt x="53754" y="29017"/>
                </a:lnTo>
                <a:lnTo>
                  <a:pt x="43531" y="10224"/>
                </a:lnTo>
                <a:lnTo>
                  <a:pt x="2473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5559" y="577000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4735" y="0"/>
                </a:moveTo>
                <a:lnTo>
                  <a:pt x="3819" y="2903"/>
                </a:lnTo>
                <a:lnTo>
                  <a:pt x="0" y="24753"/>
                </a:lnTo>
                <a:lnTo>
                  <a:pt x="10217" y="43543"/>
                </a:lnTo>
                <a:lnTo>
                  <a:pt x="28983" y="53770"/>
                </a:lnTo>
                <a:lnTo>
                  <a:pt x="50809" y="49931"/>
                </a:lnTo>
                <a:lnTo>
                  <a:pt x="53754" y="29017"/>
                </a:lnTo>
                <a:lnTo>
                  <a:pt x="43221" y="10539"/>
                </a:lnTo>
                <a:lnTo>
                  <a:pt x="2473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06117" y="5771032"/>
            <a:ext cx="77469" cy="7965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91380" y="5459259"/>
            <a:ext cx="77739" cy="77791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334575" y="57188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32664" y="0"/>
                </a:moveTo>
                <a:lnTo>
                  <a:pt x="7179" y="6145"/>
                </a:lnTo>
                <a:lnTo>
                  <a:pt x="0" y="32691"/>
                </a:lnTo>
                <a:lnTo>
                  <a:pt x="12132" y="56076"/>
                </a:lnTo>
                <a:lnTo>
                  <a:pt x="35504" y="68215"/>
                </a:lnTo>
                <a:lnTo>
                  <a:pt x="62043" y="61021"/>
                </a:lnTo>
                <a:lnTo>
                  <a:pt x="68204" y="35520"/>
                </a:lnTo>
                <a:lnTo>
                  <a:pt x="55709" y="12485"/>
                </a:lnTo>
                <a:lnTo>
                  <a:pt x="32664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81410" y="5355641"/>
            <a:ext cx="67299" cy="6726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40450" y="5548097"/>
            <a:ext cx="75438" cy="7543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0050" y="5099454"/>
            <a:ext cx="80721" cy="8162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20089" y="4514314"/>
            <a:ext cx="75701" cy="7565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34862" y="5458900"/>
            <a:ext cx="81428" cy="8147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36232" y="4306466"/>
            <a:ext cx="87831" cy="88626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273993" y="5214550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6740" y="0"/>
                </a:moveTo>
                <a:lnTo>
                  <a:pt x="7717" y="6800"/>
                </a:lnTo>
                <a:lnTo>
                  <a:pt x="0" y="26717"/>
                </a:lnTo>
                <a:lnTo>
                  <a:pt x="8852" y="44789"/>
                </a:lnTo>
                <a:lnTo>
                  <a:pt x="26932" y="53645"/>
                </a:lnTo>
                <a:lnTo>
                  <a:pt x="46896" y="45916"/>
                </a:lnTo>
                <a:lnTo>
                  <a:pt x="53676" y="26927"/>
                </a:lnTo>
                <a:lnTo>
                  <a:pt x="44509" y="9165"/>
                </a:lnTo>
                <a:lnTo>
                  <a:pt x="2674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9387" y="5236924"/>
            <a:ext cx="85751" cy="85709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278028" y="4912260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4" h="43814">
                <a:moveTo>
                  <a:pt x="20788" y="0"/>
                </a:moveTo>
                <a:lnTo>
                  <a:pt x="4012" y="3020"/>
                </a:lnTo>
                <a:lnTo>
                  <a:pt x="0" y="20788"/>
                </a:lnTo>
                <a:lnTo>
                  <a:pt x="7868" y="35913"/>
                </a:lnTo>
                <a:lnTo>
                  <a:pt x="22645" y="43418"/>
                </a:lnTo>
                <a:lnTo>
                  <a:pt x="39356" y="38326"/>
                </a:lnTo>
                <a:lnTo>
                  <a:pt x="43433" y="22629"/>
                </a:lnTo>
                <a:lnTo>
                  <a:pt x="35586" y="8195"/>
                </a:lnTo>
                <a:lnTo>
                  <a:pt x="20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2365" y="4868286"/>
            <a:ext cx="57785" cy="58419"/>
          </a:xfrm>
          <a:custGeom>
            <a:avLst/>
            <a:gdLst/>
            <a:ahLst/>
            <a:cxnLst/>
            <a:rect l="l" t="t" r="r" b="b"/>
            <a:pathLst>
              <a:path w="57785" h="58420">
                <a:moveTo>
                  <a:pt x="27679" y="0"/>
                </a:moveTo>
                <a:lnTo>
                  <a:pt x="5434" y="5464"/>
                </a:lnTo>
                <a:lnTo>
                  <a:pt x="0" y="27717"/>
                </a:lnTo>
                <a:lnTo>
                  <a:pt x="10440" y="47374"/>
                </a:lnTo>
                <a:lnTo>
                  <a:pt x="30109" y="57792"/>
                </a:lnTo>
                <a:lnTo>
                  <a:pt x="52361" y="52327"/>
                </a:lnTo>
                <a:lnTo>
                  <a:pt x="57791" y="30075"/>
                </a:lnTo>
                <a:lnTo>
                  <a:pt x="47347" y="10417"/>
                </a:lnTo>
                <a:lnTo>
                  <a:pt x="27679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5799" y="5796605"/>
            <a:ext cx="99942" cy="9993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720383" y="5353855"/>
            <a:ext cx="76624" cy="76694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1967610" y="5507735"/>
            <a:ext cx="50165" cy="46355"/>
          </a:xfrm>
          <a:custGeom>
            <a:avLst/>
            <a:gdLst/>
            <a:ahLst/>
            <a:cxnLst/>
            <a:rect l="l" t="t" r="r" b="b"/>
            <a:pathLst>
              <a:path w="50164" h="46354">
                <a:moveTo>
                  <a:pt x="26288" y="0"/>
                </a:moveTo>
                <a:lnTo>
                  <a:pt x="20827" y="1523"/>
                </a:lnTo>
                <a:lnTo>
                  <a:pt x="1524" y="20827"/>
                </a:lnTo>
                <a:lnTo>
                  <a:pt x="0" y="26415"/>
                </a:lnTo>
                <a:lnTo>
                  <a:pt x="126" y="30098"/>
                </a:lnTo>
                <a:lnTo>
                  <a:pt x="381" y="33781"/>
                </a:lnTo>
                <a:lnTo>
                  <a:pt x="2286" y="35813"/>
                </a:lnTo>
                <a:lnTo>
                  <a:pt x="4318" y="37718"/>
                </a:lnTo>
                <a:lnTo>
                  <a:pt x="6222" y="39750"/>
                </a:lnTo>
                <a:lnTo>
                  <a:pt x="10159" y="43687"/>
                </a:lnTo>
                <a:lnTo>
                  <a:pt x="15875" y="45846"/>
                </a:lnTo>
                <a:lnTo>
                  <a:pt x="19557" y="45973"/>
                </a:lnTo>
                <a:lnTo>
                  <a:pt x="23368" y="46227"/>
                </a:lnTo>
                <a:lnTo>
                  <a:pt x="28701" y="44703"/>
                </a:lnTo>
                <a:lnTo>
                  <a:pt x="48132" y="25272"/>
                </a:lnTo>
                <a:lnTo>
                  <a:pt x="49656" y="19811"/>
                </a:lnTo>
                <a:lnTo>
                  <a:pt x="49530" y="16128"/>
                </a:lnTo>
                <a:lnTo>
                  <a:pt x="47497" y="14096"/>
                </a:lnTo>
                <a:lnTo>
                  <a:pt x="49275" y="12318"/>
                </a:lnTo>
                <a:lnTo>
                  <a:pt x="47370" y="10413"/>
                </a:lnTo>
                <a:lnTo>
                  <a:pt x="45338" y="8508"/>
                </a:lnTo>
                <a:lnTo>
                  <a:pt x="43433" y="6476"/>
                </a:lnTo>
                <a:lnTo>
                  <a:pt x="41401" y="4571"/>
                </a:lnTo>
                <a:lnTo>
                  <a:pt x="39496" y="2539"/>
                </a:lnTo>
                <a:lnTo>
                  <a:pt x="33781" y="380"/>
                </a:lnTo>
                <a:lnTo>
                  <a:pt x="30099" y="253"/>
                </a:lnTo>
                <a:lnTo>
                  <a:pt x="262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159808" y="5627867"/>
            <a:ext cx="105951" cy="10595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977520" y="6529754"/>
            <a:ext cx="89908" cy="8988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422653" y="6297104"/>
            <a:ext cx="83530" cy="8182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237321" y="6066740"/>
            <a:ext cx="66317" cy="66326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1046596" y="6098789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17809" y="0"/>
                </a:moveTo>
                <a:lnTo>
                  <a:pt x="3795" y="3738"/>
                </a:lnTo>
                <a:lnTo>
                  <a:pt x="0" y="17809"/>
                </a:lnTo>
                <a:lnTo>
                  <a:pt x="6559" y="30324"/>
                </a:lnTo>
                <a:lnTo>
                  <a:pt x="19074" y="36883"/>
                </a:lnTo>
                <a:lnTo>
                  <a:pt x="33145" y="33088"/>
                </a:lnTo>
                <a:lnTo>
                  <a:pt x="36883" y="19074"/>
                </a:lnTo>
                <a:lnTo>
                  <a:pt x="30305" y="6578"/>
                </a:lnTo>
                <a:lnTo>
                  <a:pt x="17809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80261" y="4772832"/>
            <a:ext cx="92655" cy="9267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0" y="4095617"/>
            <a:ext cx="89612" cy="100216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963786" y="1362398"/>
            <a:ext cx="78013" cy="153346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7832433" y="1034155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5" h="125094">
                <a:moveTo>
                  <a:pt x="46196" y="0"/>
                </a:moveTo>
                <a:lnTo>
                  <a:pt x="16674" y="15880"/>
                </a:lnTo>
                <a:lnTo>
                  <a:pt x="0" y="46196"/>
                </a:lnTo>
                <a:lnTo>
                  <a:pt x="2953" y="77344"/>
                </a:lnTo>
                <a:lnTo>
                  <a:pt x="20421" y="104209"/>
                </a:lnTo>
                <a:lnTo>
                  <a:pt x="47286" y="121676"/>
                </a:lnTo>
                <a:lnTo>
                  <a:pt x="78434" y="124630"/>
                </a:lnTo>
                <a:lnTo>
                  <a:pt x="108749" y="107955"/>
                </a:lnTo>
                <a:lnTo>
                  <a:pt x="124630" y="78434"/>
                </a:lnTo>
                <a:lnTo>
                  <a:pt x="121200" y="47762"/>
                </a:lnTo>
                <a:lnTo>
                  <a:pt x="103574" y="21056"/>
                </a:lnTo>
                <a:lnTo>
                  <a:pt x="76867" y="3430"/>
                </a:lnTo>
                <a:lnTo>
                  <a:pt x="4619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57050" y="1230840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20788" y="0"/>
                </a:moveTo>
                <a:lnTo>
                  <a:pt x="4020" y="3091"/>
                </a:lnTo>
                <a:lnTo>
                  <a:pt x="0" y="20788"/>
                </a:lnTo>
                <a:lnTo>
                  <a:pt x="7862" y="35889"/>
                </a:lnTo>
                <a:lnTo>
                  <a:pt x="22629" y="43418"/>
                </a:lnTo>
                <a:lnTo>
                  <a:pt x="39326" y="38397"/>
                </a:lnTo>
                <a:lnTo>
                  <a:pt x="43418" y="22629"/>
                </a:lnTo>
                <a:lnTo>
                  <a:pt x="35579" y="8171"/>
                </a:lnTo>
                <a:lnTo>
                  <a:pt x="20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91450" y="1114375"/>
            <a:ext cx="24765" cy="24765"/>
          </a:xfrm>
          <a:custGeom>
            <a:avLst/>
            <a:gdLst/>
            <a:ahLst/>
            <a:cxnLst/>
            <a:rect l="l" t="t" r="r" b="b"/>
            <a:pathLst>
              <a:path w="24765" h="24765">
                <a:moveTo>
                  <a:pt x="11930" y="0"/>
                </a:moveTo>
                <a:lnTo>
                  <a:pt x="2335" y="2335"/>
                </a:lnTo>
                <a:lnTo>
                  <a:pt x="0" y="11930"/>
                </a:lnTo>
                <a:lnTo>
                  <a:pt x="4224" y="20131"/>
                </a:lnTo>
                <a:lnTo>
                  <a:pt x="12426" y="24356"/>
                </a:lnTo>
                <a:lnTo>
                  <a:pt x="22020" y="22020"/>
                </a:lnTo>
                <a:lnTo>
                  <a:pt x="24356" y="12426"/>
                </a:lnTo>
                <a:lnTo>
                  <a:pt x="20131" y="4224"/>
                </a:lnTo>
                <a:lnTo>
                  <a:pt x="1193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357107" y="1276730"/>
            <a:ext cx="53975" cy="57150"/>
          </a:xfrm>
          <a:custGeom>
            <a:avLst/>
            <a:gdLst/>
            <a:ahLst/>
            <a:cxnLst/>
            <a:rect l="l" t="t" r="r" b="b"/>
            <a:pathLst>
              <a:path w="53975" h="57150">
                <a:moveTo>
                  <a:pt x="8636" y="1397"/>
                </a:moveTo>
                <a:lnTo>
                  <a:pt x="5080" y="4826"/>
                </a:lnTo>
                <a:lnTo>
                  <a:pt x="1524" y="8382"/>
                </a:lnTo>
                <a:lnTo>
                  <a:pt x="0" y="13843"/>
                </a:lnTo>
                <a:lnTo>
                  <a:pt x="126" y="17653"/>
                </a:lnTo>
                <a:lnTo>
                  <a:pt x="2286" y="23368"/>
                </a:lnTo>
                <a:lnTo>
                  <a:pt x="2413" y="26924"/>
                </a:lnTo>
                <a:lnTo>
                  <a:pt x="6350" y="30861"/>
                </a:lnTo>
                <a:lnTo>
                  <a:pt x="4699" y="32512"/>
                </a:lnTo>
                <a:lnTo>
                  <a:pt x="10541" y="38481"/>
                </a:lnTo>
                <a:lnTo>
                  <a:pt x="14477" y="42291"/>
                </a:lnTo>
                <a:lnTo>
                  <a:pt x="18669" y="50038"/>
                </a:lnTo>
                <a:lnTo>
                  <a:pt x="22606" y="53975"/>
                </a:lnTo>
                <a:lnTo>
                  <a:pt x="26289" y="54102"/>
                </a:lnTo>
                <a:lnTo>
                  <a:pt x="28321" y="56134"/>
                </a:lnTo>
                <a:lnTo>
                  <a:pt x="35687" y="56642"/>
                </a:lnTo>
                <a:lnTo>
                  <a:pt x="39370" y="56769"/>
                </a:lnTo>
                <a:lnTo>
                  <a:pt x="42291" y="53848"/>
                </a:lnTo>
                <a:lnTo>
                  <a:pt x="44323" y="53467"/>
                </a:lnTo>
                <a:lnTo>
                  <a:pt x="46100" y="51689"/>
                </a:lnTo>
                <a:lnTo>
                  <a:pt x="46482" y="50927"/>
                </a:lnTo>
                <a:lnTo>
                  <a:pt x="46355" y="49784"/>
                </a:lnTo>
                <a:lnTo>
                  <a:pt x="53467" y="42672"/>
                </a:lnTo>
                <a:lnTo>
                  <a:pt x="53187" y="38481"/>
                </a:lnTo>
                <a:lnTo>
                  <a:pt x="52832" y="31496"/>
                </a:lnTo>
                <a:lnTo>
                  <a:pt x="29337" y="7874"/>
                </a:lnTo>
                <a:lnTo>
                  <a:pt x="29083" y="4191"/>
                </a:lnTo>
                <a:lnTo>
                  <a:pt x="28828" y="3937"/>
                </a:lnTo>
                <a:lnTo>
                  <a:pt x="25400" y="3937"/>
                </a:lnTo>
                <a:lnTo>
                  <a:pt x="23495" y="2159"/>
                </a:lnTo>
                <a:lnTo>
                  <a:pt x="22899" y="1524"/>
                </a:lnTo>
                <a:lnTo>
                  <a:pt x="12319" y="1524"/>
                </a:lnTo>
                <a:lnTo>
                  <a:pt x="8636" y="1397"/>
                </a:lnTo>
                <a:close/>
              </a:path>
              <a:path w="53975" h="57150">
                <a:moveTo>
                  <a:pt x="27177" y="2286"/>
                </a:moveTo>
                <a:lnTo>
                  <a:pt x="25400" y="3937"/>
                </a:lnTo>
                <a:lnTo>
                  <a:pt x="28828" y="3937"/>
                </a:lnTo>
                <a:lnTo>
                  <a:pt x="27177" y="2286"/>
                </a:lnTo>
                <a:close/>
              </a:path>
              <a:path w="53975" h="57150">
                <a:moveTo>
                  <a:pt x="17780" y="0"/>
                </a:moveTo>
                <a:lnTo>
                  <a:pt x="12319" y="1524"/>
                </a:lnTo>
                <a:lnTo>
                  <a:pt x="22899" y="1524"/>
                </a:lnTo>
                <a:lnTo>
                  <a:pt x="21590" y="127"/>
                </a:lnTo>
                <a:lnTo>
                  <a:pt x="1778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668261" y="145384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21788" y="0"/>
                </a:moveTo>
                <a:lnTo>
                  <a:pt x="5711" y="5639"/>
                </a:lnTo>
                <a:lnTo>
                  <a:pt x="0" y="21788"/>
                </a:lnTo>
                <a:lnTo>
                  <a:pt x="7838" y="36913"/>
                </a:lnTo>
                <a:lnTo>
                  <a:pt x="22963" y="44751"/>
                </a:lnTo>
                <a:lnTo>
                  <a:pt x="39112" y="39040"/>
                </a:lnTo>
                <a:lnTo>
                  <a:pt x="44751" y="22963"/>
                </a:lnTo>
                <a:lnTo>
                  <a:pt x="36889" y="7862"/>
                </a:lnTo>
                <a:lnTo>
                  <a:pt x="21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895829" y="154069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19788" y="0"/>
                </a:moveTo>
                <a:lnTo>
                  <a:pt x="5345" y="5274"/>
                </a:lnTo>
                <a:lnTo>
                  <a:pt x="0" y="19788"/>
                </a:lnTo>
                <a:lnTo>
                  <a:pt x="6774" y="33182"/>
                </a:lnTo>
                <a:lnTo>
                  <a:pt x="20169" y="39957"/>
                </a:lnTo>
                <a:lnTo>
                  <a:pt x="34682" y="34611"/>
                </a:lnTo>
                <a:lnTo>
                  <a:pt x="39957" y="20169"/>
                </a:lnTo>
                <a:lnTo>
                  <a:pt x="33158" y="6798"/>
                </a:lnTo>
                <a:lnTo>
                  <a:pt x="19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753792" y="1204968"/>
            <a:ext cx="84709" cy="84780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527177" y="1200165"/>
            <a:ext cx="67349" cy="67349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8414869" y="144938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4770" y="0"/>
                </a:moveTo>
                <a:lnTo>
                  <a:pt x="2944" y="3873"/>
                </a:lnTo>
                <a:lnTo>
                  <a:pt x="0" y="24770"/>
                </a:lnTo>
                <a:lnTo>
                  <a:pt x="10533" y="43227"/>
                </a:lnTo>
                <a:lnTo>
                  <a:pt x="29019" y="53754"/>
                </a:lnTo>
                <a:lnTo>
                  <a:pt x="49934" y="50863"/>
                </a:lnTo>
                <a:lnTo>
                  <a:pt x="53754" y="29019"/>
                </a:lnTo>
                <a:lnTo>
                  <a:pt x="43537" y="10223"/>
                </a:lnTo>
                <a:lnTo>
                  <a:pt x="2477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392042" y="100969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4770" y="0"/>
                </a:moveTo>
                <a:lnTo>
                  <a:pt x="3800" y="2871"/>
                </a:lnTo>
                <a:lnTo>
                  <a:pt x="0" y="24770"/>
                </a:lnTo>
                <a:lnTo>
                  <a:pt x="10261" y="43574"/>
                </a:lnTo>
                <a:lnTo>
                  <a:pt x="29071" y="53806"/>
                </a:lnTo>
                <a:lnTo>
                  <a:pt x="50917" y="49988"/>
                </a:lnTo>
                <a:lnTo>
                  <a:pt x="53806" y="29071"/>
                </a:lnTo>
                <a:lnTo>
                  <a:pt x="43265" y="10570"/>
                </a:lnTo>
                <a:lnTo>
                  <a:pt x="2477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object 5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212581" y="1010792"/>
            <a:ext cx="77470" cy="7962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997918" y="698972"/>
            <a:ext cx="77791" cy="77739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7841039" y="95853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32718" y="0"/>
                </a:moveTo>
                <a:lnTo>
                  <a:pt x="7179" y="6161"/>
                </a:lnTo>
                <a:lnTo>
                  <a:pt x="0" y="32700"/>
                </a:lnTo>
                <a:lnTo>
                  <a:pt x="12132" y="56072"/>
                </a:lnTo>
                <a:lnTo>
                  <a:pt x="35504" y="68204"/>
                </a:lnTo>
                <a:lnTo>
                  <a:pt x="62043" y="61025"/>
                </a:lnTo>
                <a:lnTo>
                  <a:pt x="68222" y="35540"/>
                </a:lnTo>
                <a:lnTo>
                  <a:pt x="55756" y="12495"/>
                </a:lnTo>
                <a:lnTo>
                  <a:pt x="3271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587920" y="595300"/>
            <a:ext cx="67333" cy="6733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357935" y="787810"/>
            <a:ext cx="164443" cy="102903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248786" y="338193"/>
            <a:ext cx="75709" cy="75709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941422" y="698613"/>
            <a:ext cx="81365" cy="81434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944355" y="257381"/>
            <a:ext cx="87830" cy="88677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6780530" y="454265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6735" y="0"/>
                </a:moveTo>
                <a:lnTo>
                  <a:pt x="7747" y="6744"/>
                </a:lnTo>
                <a:lnTo>
                  <a:pt x="0" y="26717"/>
                </a:lnTo>
                <a:lnTo>
                  <a:pt x="8826" y="44797"/>
                </a:lnTo>
                <a:lnTo>
                  <a:pt x="26892" y="53661"/>
                </a:lnTo>
                <a:lnTo>
                  <a:pt x="46863" y="45987"/>
                </a:lnTo>
                <a:lnTo>
                  <a:pt x="53663" y="26943"/>
                </a:lnTo>
                <a:lnTo>
                  <a:pt x="44497" y="9173"/>
                </a:lnTo>
                <a:lnTo>
                  <a:pt x="2673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object 6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635940" y="476638"/>
            <a:ext cx="85709" cy="85780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6784513" y="151991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0788" y="0"/>
                </a:moveTo>
                <a:lnTo>
                  <a:pt x="4018" y="2948"/>
                </a:lnTo>
                <a:lnTo>
                  <a:pt x="0" y="20788"/>
                </a:lnTo>
                <a:lnTo>
                  <a:pt x="7875" y="35937"/>
                </a:lnTo>
                <a:lnTo>
                  <a:pt x="22681" y="43418"/>
                </a:lnTo>
                <a:lnTo>
                  <a:pt x="39451" y="38254"/>
                </a:lnTo>
                <a:lnTo>
                  <a:pt x="43469" y="22629"/>
                </a:lnTo>
                <a:lnTo>
                  <a:pt x="35593" y="8219"/>
                </a:lnTo>
                <a:lnTo>
                  <a:pt x="20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28888" y="108019"/>
            <a:ext cx="58419" cy="57785"/>
          </a:xfrm>
          <a:custGeom>
            <a:avLst/>
            <a:gdLst/>
            <a:ahLst/>
            <a:cxnLst/>
            <a:rect l="l" t="t" r="r" b="b"/>
            <a:pathLst>
              <a:path w="58420" h="57785">
                <a:moveTo>
                  <a:pt x="27717" y="0"/>
                </a:moveTo>
                <a:lnTo>
                  <a:pt x="5464" y="5391"/>
                </a:lnTo>
                <a:lnTo>
                  <a:pt x="0" y="27646"/>
                </a:lnTo>
                <a:lnTo>
                  <a:pt x="10417" y="47317"/>
                </a:lnTo>
                <a:lnTo>
                  <a:pt x="30075" y="57773"/>
                </a:lnTo>
                <a:lnTo>
                  <a:pt x="52327" y="52381"/>
                </a:lnTo>
                <a:lnTo>
                  <a:pt x="57792" y="30126"/>
                </a:lnTo>
                <a:lnTo>
                  <a:pt x="47374" y="10455"/>
                </a:lnTo>
                <a:lnTo>
                  <a:pt x="27717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6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112303" y="1036351"/>
            <a:ext cx="99995" cy="99934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8226921" y="593641"/>
            <a:ext cx="76676" cy="76676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8474075" y="747394"/>
            <a:ext cx="50165" cy="46355"/>
          </a:xfrm>
          <a:custGeom>
            <a:avLst/>
            <a:gdLst/>
            <a:ahLst/>
            <a:cxnLst/>
            <a:rect l="l" t="t" r="r" b="b"/>
            <a:pathLst>
              <a:path w="50165" h="46354">
                <a:moveTo>
                  <a:pt x="26416" y="0"/>
                </a:moveTo>
                <a:lnTo>
                  <a:pt x="20827" y="1650"/>
                </a:lnTo>
                <a:lnTo>
                  <a:pt x="19176" y="3428"/>
                </a:lnTo>
                <a:lnTo>
                  <a:pt x="1524" y="20954"/>
                </a:lnTo>
                <a:lnTo>
                  <a:pt x="0" y="26415"/>
                </a:lnTo>
                <a:lnTo>
                  <a:pt x="253" y="30099"/>
                </a:lnTo>
                <a:lnTo>
                  <a:pt x="380" y="33908"/>
                </a:lnTo>
                <a:lnTo>
                  <a:pt x="2413" y="35813"/>
                </a:lnTo>
                <a:lnTo>
                  <a:pt x="4318" y="37845"/>
                </a:lnTo>
                <a:lnTo>
                  <a:pt x="6350" y="39750"/>
                </a:lnTo>
                <a:lnTo>
                  <a:pt x="10286" y="43687"/>
                </a:lnTo>
                <a:lnTo>
                  <a:pt x="15875" y="45846"/>
                </a:lnTo>
                <a:lnTo>
                  <a:pt x="19684" y="46100"/>
                </a:lnTo>
                <a:lnTo>
                  <a:pt x="23368" y="46227"/>
                </a:lnTo>
                <a:lnTo>
                  <a:pt x="28828" y="44830"/>
                </a:lnTo>
                <a:lnTo>
                  <a:pt x="30479" y="43052"/>
                </a:lnTo>
                <a:lnTo>
                  <a:pt x="44703" y="28955"/>
                </a:lnTo>
                <a:lnTo>
                  <a:pt x="48132" y="25400"/>
                </a:lnTo>
                <a:lnTo>
                  <a:pt x="49783" y="19938"/>
                </a:lnTo>
                <a:lnTo>
                  <a:pt x="49529" y="16128"/>
                </a:lnTo>
                <a:lnTo>
                  <a:pt x="47625" y="14224"/>
                </a:lnTo>
                <a:lnTo>
                  <a:pt x="49402" y="12445"/>
                </a:lnTo>
                <a:lnTo>
                  <a:pt x="45466" y="8508"/>
                </a:lnTo>
                <a:lnTo>
                  <a:pt x="43433" y="6603"/>
                </a:lnTo>
                <a:lnTo>
                  <a:pt x="41528" y="4571"/>
                </a:lnTo>
                <a:lnTo>
                  <a:pt x="39497" y="2666"/>
                </a:lnTo>
                <a:lnTo>
                  <a:pt x="33781" y="507"/>
                </a:lnTo>
                <a:lnTo>
                  <a:pt x="2641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8" name="object 6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8666321" y="867583"/>
            <a:ext cx="105963" cy="105951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179256" y="1464694"/>
            <a:ext cx="89836" cy="8990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929244" y="1536827"/>
            <a:ext cx="83510" cy="81787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743825" y="1306464"/>
            <a:ext cx="66349" cy="66349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7553124" y="133850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7787" y="0"/>
                </a:moveTo>
                <a:lnTo>
                  <a:pt x="3756" y="3756"/>
                </a:lnTo>
                <a:lnTo>
                  <a:pt x="0" y="17805"/>
                </a:lnTo>
                <a:lnTo>
                  <a:pt x="6566" y="30331"/>
                </a:lnTo>
                <a:lnTo>
                  <a:pt x="19061" y="36903"/>
                </a:lnTo>
                <a:lnTo>
                  <a:pt x="33093" y="33093"/>
                </a:lnTo>
                <a:lnTo>
                  <a:pt x="36849" y="19061"/>
                </a:lnTo>
                <a:lnTo>
                  <a:pt x="30283" y="6566"/>
                </a:lnTo>
                <a:lnTo>
                  <a:pt x="17787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3" name="object 73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7431270" y="76063"/>
            <a:ext cx="92672" cy="92620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1370076" y="301752"/>
            <a:ext cx="6849109" cy="6556375"/>
            <a:chOff x="1370076" y="301752"/>
            <a:chExt cx="6849109" cy="6556375"/>
          </a:xfrm>
        </p:grpSpPr>
        <p:sp>
          <p:nvSpPr>
            <p:cNvPr id="75" name="object 75"/>
            <p:cNvSpPr/>
            <p:nvPr/>
          </p:nvSpPr>
          <p:spPr>
            <a:xfrm>
              <a:off x="4800512" y="6092952"/>
              <a:ext cx="1783714" cy="765175"/>
            </a:xfrm>
            <a:custGeom>
              <a:avLst/>
              <a:gdLst/>
              <a:ahLst/>
              <a:cxnLst/>
              <a:rect l="l" t="t" r="r" b="b"/>
              <a:pathLst>
                <a:path w="1783715" h="765175">
                  <a:moveTo>
                    <a:pt x="1540851" y="288023"/>
                  </a:moveTo>
                  <a:lnTo>
                    <a:pt x="1534501" y="288023"/>
                  </a:lnTo>
                  <a:lnTo>
                    <a:pt x="1512230" y="291828"/>
                  </a:lnTo>
                  <a:lnTo>
                    <a:pt x="1472404" y="320604"/>
                  </a:lnTo>
                  <a:lnTo>
                    <a:pt x="1444595" y="384422"/>
                  </a:lnTo>
                  <a:lnTo>
                    <a:pt x="1438092" y="426902"/>
                  </a:lnTo>
                  <a:lnTo>
                    <a:pt x="1436899" y="470390"/>
                  </a:lnTo>
                  <a:lnTo>
                    <a:pt x="1440648" y="513372"/>
                  </a:lnTo>
                  <a:lnTo>
                    <a:pt x="1448557" y="566556"/>
                  </a:lnTo>
                  <a:lnTo>
                    <a:pt x="1457251" y="619456"/>
                  </a:lnTo>
                  <a:lnTo>
                    <a:pt x="1466752" y="672037"/>
                  </a:lnTo>
                  <a:lnTo>
                    <a:pt x="1477081" y="724266"/>
                  </a:lnTo>
                  <a:lnTo>
                    <a:pt x="1485876" y="765047"/>
                  </a:lnTo>
                  <a:lnTo>
                    <a:pt x="1509032" y="765047"/>
                  </a:lnTo>
                  <a:lnTo>
                    <a:pt x="1499843" y="725222"/>
                  </a:lnTo>
                  <a:lnTo>
                    <a:pt x="1488908" y="674222"/>
                  </a:lnTo>
                  <a:lnTo>
                    <a:pt x="1479079" y="625464"/>
                  </a:lnTo>
                  <a:lnTo>
                    <a:pt x="1470763" y="575724"/>
                  </a:lnTo>
                  <a:lnTo>
                    <a:pt x="1463994" y="524979"/>
                  </a:lnTo>
                  <a:lnTo>
                    <a:pt x="1458809" y="473202"/>
                  </a:lnTo>
                  <a:lnTo>
                    <a:pt x="1459557" y="428999"/>
                  </a:lnTo>
                  <a:lnTo>
                    <a:pt x="1466508" y="385032"/>
                  </a:lnTo>
                  <a:lnTo>
                    <a:pt x="1482151" y="347589"/>
                  </a:lnTo>
                  <a:lnTo>
                    <a:pt x="1516340" y="319290"/>
                  </a:lnTo>
                  <a:lnTo>
                    <a:pt x="1523833" y="317728"/>
                  </a:lnTo>
                  <a:lnTo>
                    <a:pt x="1595522" y="317728"/>
                  </a:lnTo>
                  <a:lnTo>
                    <a:pt x="1582604" y="307400"/>
                  </a:lnTo>
                  <a:lnTo>
                    <a:pt x="1553297" y="290855"/>
                  </a:lnTo>
                  <a:lnTo>
                    <a:pt x="1547074" y="289013"/>
                  </a:lnTo>
                  <a:lnTo>
                    <a:pt x="1540851" y="288023"/>
                  </a:lnTo>
                  <a:close/>
                </a:path>
                <a:path w="1783715" h="765175">
                  <a:moveTo>
                    <a:pt x="1595522" y="317728"/>
                  </a:moveTo>
                  <a:lnTo>
                    <a:pt x="1531199" y="317728"/>
                  </a:lnTo>
                  <a:lnTo>
                    <a:pt x="1553618" y="322565"/>
                  </a:lnTo>
                  <a:lnTo>
                    <a:pt x="1574919" y="335306"/>
                  </a:lnTo>
                  <a:lnTo>
                    <a:pt x="1611590" y="373888"/>
                  </a:lnTo>
                  <a:lnTo>
                    <a:pt x="1635468" y="409604"/>
                  </a:lnTo>
                  <a:lnTo>
                    <a:pt x="1655929" y="448054"/>
                  </a:lnTo>
                  <a:lnTo>
                    <a:pt x="1673365" y="488997"/>
                  </a:lnTo>
                  <a:lnTo>
                    <a:pt x="1688171" y="532193"/>
                  </a:lnTo>
                  <a:lnTo>
                    <a:pt x="1702832" y="580437"/>
                  </a:lnTo>
                  <a:lnTo>
                    <a:pt x="1717350" y="628691"/>
                  </a:lnTo>
                  <a:lnTo>
                    <a:pt x="1731722" y="676953"/>
                  </a:lnTo>
                  <a:lnTo>
                    <a:pt x="1746000" y="725400"/>
                  </a:lnTo>
                  <a:lnTo>
                    <a:pt x="1757559" y="765047"/>
                  </a:lnTo>
                  <a:lnTo>
                    <a:pt x="1783586" y="765047"/>
                  </a:lnTo>
                  <a:lnTo>
                    <a:pt x="1767391" y="709226"/>
                  </a:lnTo>
                  <a:lnTo>
                    <a:pt x="1752611" y="659096"/>
                  </a:lnTo>
                  <a:lnTo>
                    <a:pt x="1737603" y="609004"/>
                  </a:lnTo>
                  <a:lnTo>
                    <a:pt x="1722334" y="558927"/>
                  </a:lnTo>
                  <a:lnTo>
                    <a:pt x="1707941" y="513637"/>
                  </a:lnTo>
                  <a:lnTo>
                    <a:pt x="1691870" y="470107"/>
                  </a:lnTo>
                  <a:lnTo>
                    <a:pt x="1673917" y="428091"/>
                  </a:lnTo>
                  <a:lnTo>
                    <a:pt x="1653881" y="387337"/>
                  </a:lnTo>
                  <a:lnTo>
                    <a:pt x="1609637" y="329014"/>
                  </a:lnTo>
                  <a:lnTo>
                    <a:pt x="1595522" y="317728"/>
                  </a:lnTo>
                  <a:close/>
                </a:path>
                <a:path w="1783715" h="765175">
                  <a:moveTo>
                    <a:pt x="1072983" y="0"/>
                  </a:moveTo>
                  <a:lnTo>
                    <a:pt x="1068157" y="0"/>
                  </a:lnTo>
                  <a:lnTo>
                    <a:pt x="1063331" y="419"/>
                  </a:lnTo>
                  <a:lnTo>
                    <a:pt x="999752" y="32021"/>
                  </a:lnTo>
                  <a:lnTo>
                    <a:pt x="957794" y="95059"/>
                  </a:lnTo>
                  <a:lnTo>
                    <a:pt x="942383" y="139097"/>
                  </a:lnTo>
                  <a:lnTo>
                    <a:pt x="932616" y="185905"/>
                  </a:lnTo>
                  <a:lnTo>
                    <a:pt x="928897" y="234223"/>
                  </a:lnTo>
                  <a:lnTo>
                    <a:pt x="931632" y="282790"/>
                  </a:lnTo>
                  <a:lnTo>
                    <a:pt x="939362" y="329414"/>
                  </a:lnTo>
                  <a:lnTo>
                    <a:pt x="948146" y="375762"/>
                  </a:lnTo>
                  <a:lnTo>
                    <a:pt x="958095" y="421588"/>
                  </a:lnTo>
                  <a:lnTo>
                    <a:pt x="969317" y="466647"/>
                  </a:lnTo>
                  <a:lnTo>
                    <a:pt x="981924" y="510692"/>
                  </a:lnTo>
                  <a:lnTo>
                    <a:pt x="993977" y="556042"/>
                  </a:lnTo>
                  <a:lnTo>
                    <a:pt x="1030196" y="693308"/>
                  </a:lnTo>
                  <a:lnTo>
                    <a:pt x="1042249" y="738588"/>
                  </a:lnTo>
                  <a:lnTo>
                    <a:pt x="1048664" y="765047"/>
                  </a:lnTo>
                  <a:lnTo>
                    <a:pt x="1076129" y="765047"/>
                  </a:lnTo>
                  <a:lnTo>
                    <a:pt x="1072556" y="750405"/>
                  </a:lnTo>
                  <a:lnTo>
                    <a:pt x="1060606" y="702279"/>
                  </a:lnTo>
                  <a:lnTo>
                    <a:pt x="1048463" y="654209"/>
                  </a:lnTo>
                  <a:lnTo>
                    <a:pt x="1036126" y="606193"/>
                  </a:lnTo>
                  <a:lnTo>
                    <a:pt x="1023592" y="558228"/>
                  </a:lnTo>
                  <a:lnTo>
                    <a:pt x="1010859" y="510313"/>
                  </a:lnTo>
                  <a:lnTo>
                    <a:pt x="997926" y="462445"/>
                  </a:lnTo>
                  <a:lnTo>
                    <a:pt x="986898" y="419882"/>
                  </a:lnTo>
                  <a:lnTo>
                    <a:pt x="976050" y="375003"/>
                  </a:lnTo>
                  <a:lnTo>
                    <a:pt x="966609" y="328668"/>
                  </a:lnTo>
                  <a:lnTo>
                    <a:pt x="959798" y="281736"/>
                  </a:lnTo>
                  <a:lnTo>
                    <a:pt x="956843" y="235065"/>
                  </a:lnTo>
                  <a:lnTo>
                    <a:pt x="958970" y="189516"/>
                  </a:lnTo>
                  <a:lnTo>
                    <a:pt x="967402" y="145947"/>
                  </a:lnTo>
                  <a:lnTo>
                    <a:pt x="983366" y="105217"/>
                  </a:lnTo>
                  <a:lnTo>
                    <a:pt x="1008086" y="68186"/>
                  </a:lnTo>
                  <a:lnTo>
                    <a:pt x="1039015" y="42438"/>
                  </a:lnTo>
                  <a:lnTo>
                    <a:pt x="1074507" y="33667"/>
                  </a:lnTo>
                  <a:lnTo>
                    <a:pt x="1144951" y="33667"/>
                  </a:lnTo>
                  <a:lnTo>
                    <a:pt x="1115881" y="10851"/>
                  </a:lnTo>
                  <a:lnTo>
                    <a:pt x="1072983" y="0"/>
                  </a:lnTo>
                  <a:close/>
                </a:path>
                <a:path w="1783715" h="765175">
                  <a:moveTo>
                    <a:pt x="1144951" y="33667"/>
                  </a:moveTo>
                  <a:lnTo>
                    <a:pt x="1074507" y="33667"/>
                  </a:lnTo>
                  <a:lnTo>
                    <a:pt x="1086391" y="34629"/>
                  </a:lnTo>
                  <a:lnTo>
                    <a:pt x="1098145" y="37539"/>
                  </a:lnTo>
                  <a:lnTo>
                    <a:pt x="1144526" y="75467"/>
                  </a:lnTo>
                  <a:lnTo>
                    <a:pt x="1181582" y="137697"/>
                  </a:lnTo>
                  <a:lnTo>
                    <a:pt x="1209202" y="215559"/>
                  </a:lnTo>
                  <a:lnTo>
                    <a:pt x="1221319" y="259003"/>
                  </a:lnTo>
                  <a:lnTo>
                    <a:pt x="1231911" y="302952"/>
                  </a:lnTo>
                  <a:lnTo>
                    <a:pt x="1241385" y="347154"/>
                  </a:lnTo>
                  <a:lnTo>
                    <a:pt x="1291677" y="588492"/>
                  </a:lnTo>
                  <a:lnTo>
                    <a:pt x="1329955" y="765047"/>
                  </a:lnTo>
                  <a:lnTo>
                    <a:pt x="1356643" y="765047"/>
                  </a:lnTo>
                  <a:lnTo>
                    <a:pt x="1325840" y="617918"/>
                  </a:lnTo>
                  <a:lnTo>
                    <a:pt x="1316013" y="569691"/>
                  </a:lnTo>
                  <a:lnTo>
                    <a:pt x="1305869" y="521436"/>
                  </a:lnTo>
                  <a:lnTo>
                    <a:pt x="1295610" y="473162"/>
                  </a:lnTo>
                  <a:lnTo>
                    <a:pt x="1285436" y="424874"/>
                  </a:lnTo>
                  <a:lnTo>
                    <a:pt x="1275548" y="376580"/>
                  </a:lnTo>
                  <a:lnTo>
                    <a:pt x="1266128" y="327169"/>
                  </a:lnTo>
                  <a:lnTo>
                    <a:pt x="1255530" y="279019"/>
                  </a:lnTo>
                  <a:lnTo>
                    <a:pt x="1243383" y="231372"/>
                  </a:lnTo>
                  <a:lnTo>
                    <a:pt x="1229320" y="183476"/>
                  </a:lnTo>
                  <a:lnTo>
                    <a:pt x="1209525" y="131476"/>
                  </a:lnTo>
                  <a:lnTo>
                    <a:pt x="1184073" y="81859"/>
                  </a:lnTo>
                  <a:lnTo>
                    <a:pt x="1152885" y="39895"/>
                  </a:lnTo>
                  <a:lnTo>
                    <a:pt x="1144951" y="33667"/>
                  </a:lnTo>
                  <a:close/>
                </a:path>
                <a:path w="1783715" h="765175">
                  <a:moveTo>
                    <a:pt x="576667" y="28994"/>
                  </a:moveTo>
                  <a:lnTo>
                    <a:pt x="536217" y="44910"/>
                  </a:lnTo>
                  <a:lnTo>
                    <a:pt x="509103" y="89687"/>
                  </a:lnTo>
                  <a:lnTo>
                    <a:pt x="496657" y="138970"/>
                  </a:lnTo>
                  <a:lnTo>
                    <a:pt x="490974" y="192271"/>
                  </a:lnTo>
                  <a:lnTo>
                    <a:pt x="489815" y="246553"/>
                  </a:lnTo>
                  <a:lnTo>
                    <a:pt x="490942" y="298780"/>
                  </a:lnTo>
                  <a:lnTo>
                    <a:pt x="493087" y="347075"/>
                  </a:lnTo>
                  <a:lnTo>
                    <a:pt x="496883" y="395371"/>
                  </a:lnTo>
                  <a:lnTo>
                    <a:pt x="502034" y="443666"/>
                  </a:lnTo>
                  <a:lnTo>
                    <a:pt x="508238" y="491962"/>
                  </a:lnTo>
                  <a:lnTo>
                    <a:pt x="515199" y="540258"/>
                  </a:lnTo>
                  <a:lnTo>
                    <a:pt x="525082" y="587703"/>
                  </a:lnTo>
                  <a:lnTo>
                    <a:pt x="535452" y="635123"/>
                  </a:lnTo>
                  <a:lnTo>
                    <a:pt x="546308" y="682484"/>
                  </a:lnTo>
                  <a:lnTo>
                    <a:pt x="557649" y="729751"/>
                  </a:lnTo>
                  <a:lnTo>
                    <a:pt x="566504" y="765047"/>
                  </a:lnTo>
                  <a:lnTo>
                    <a:pt x="597598" y="765047"/>
                  </a:lnTo>
                  <a:lnTo>
                    <a:pt x="593743" y="750889"/>
                  </a:lnTo>
                  <a:lnTo>
                    <a:pt x="581992" y="704221"/>
                  </a:lnTo>
                  <a:lnTo>
                    <a:pt x="571126" y="657235"/>
                  </a:lnTo>
                  <a:lnTo>
                    <a:pt x="561157" y="609927"/>
                  </a:lnTo>
                  <a:lnTo>
                    <a:pt x="552099" y="562297"/>
                  </a:lnTo>
                  <a:lnTo>
                    <a:pt x="543965" y="514342"/>
                  </a:lnTo>
                  <a:lnTo>
                    <a:pt x="536767" y="466062"/>
                  </a:lnTo>
                  <a:lnTo>
                    <a:pt x="530518" y="417453"/>
                  </a:lnTo>
                  <a:lnTo>
                    <a:pt x="525232" y="368515"/>
                  </a:lnTo>
                  <a:lnTo>
                    <a:pt x="521618" y="323233"/>
                  </a:lnTo>
                  <a:lnTo>
                    <a:pt x="520308" y="277537"/>
                  </a:lnTo>
                  <a:lnTo>
                    <a:pt x="521199" y="231693"/>
                  </a:lnTo>
                  <a:lnTo>
                    <a:pt x="524187" y="185964"/>
                  </a:lnTo>
                  <a:lnTo>
                    <a:pt x="529169" y="140614"/>
                  </a:lnTo>
                  <a:lnTo>
                    <a:pt x="540266" y="101090"/>
                  </a:lnTo>
                  <a:lnTo>
                    <a:pt x="566634" y="72859"/>
                  </a:lnTo>
                  <a:lnTo>
                    <a:pt x="569936" y="72428"/>
                  </a:lnTo>
                  <a:lnTo>
                    <a:pt x="639456" y="72428"/>
                  </a:lnTo>
                  <a:lnTo>
                    <a:pt x="615783" y="44132"/>
                  </a:lnTo>
                  <a:lnTo>
                    <a:pt x="606403" y="37411"/>
                  </a:lnTo>
                  <a:lnTo>
                    <a:pt x="596654" y="32691"/>
                  </a:lnTo>
                  <a:lnTo>
                    <a:pt x="586690" y="29907"/>
                  </a:lnTo>
                  <a:lnTo>
                    <a:pt x="576667" y="28994"/>
                  </a:lnTo>
                  <a:close/>
                </a:path>
                <a:path w="1783715" h="765175">
                  <a:moveTo>
                    <a:pt x="639456" y="72428"/>
                  </a:moveTo>
                  <a:lnTo>
                    <a:pt x="573111" y="72428"/>
                  </a:lnTo>
                  <a:lnTo>
                    <a:pt x="586365" y="74741"/>
                  </a:lnTo>
                  <a:lnTo>
                    <a:pt x="598463" y="81378"/>
                  </a:lnTo>
                  <a:lnTo>
                    <a:pt x="627921" y="126393"/>
                  </a:lnTo>
                  <a:lnTo>
                    <a:pt x="645229" y="170628"/>
                  </a:lnTo>
                  <a:lnTo>
                    <a:pt x="651978" y="194233"/>
                  </a:lnTo>
                  <a:lnTo>
                    <a:pt x="660995" y="224023"/>
                  </a:lnTo>
                  <a:lnTo>
                    <a:pt x="669821" y="253272"/>
                  </a:lnTo>
                  <a:lnTo>
                    <a:pt x="678267" y="282498"/>
                  </a:lnTo>
                  <a:lnTo>
                    <a:pt x="686141" y="312216"/>
                  </a:lnTo>
                  <a:lnTo>
                    <a:pt x="699219" y="360511"/>
                  </a:lnTo>
                  <a:lnTo>
                    <a:pt x="711791" y="408798"/>
                  </a:lnTo>
                  <a:lnTo>
                    <a:pt x="723869" y="457073"/>
                  </a:lnTo>
                  <a:lnTo>
                    <a:pt x="735466" y="505327"/>
                  </a:lnTo>
                  <a:lnTo>
                    <a:pt x="746593" y="553554"/>
                  </a:lnTo>
                  <a:lnTo>
                    <a:pt x="757906" y="602002"/>
                  </a:lnTo>
                  <a:lnTo>
                    <a:pt x="768977" y="650732"/>
                  </a:lnTo>
                  <a:lnTo>
                    <a:pt x="779792" y="699714"/>
                  </a:lnTo>
                  <a:lnTo>
                    <a:pt x="790338" y="748915"/>
                  </a:lnTo>
                  <a:lnTo>
                    <a:pt x="793689" y="765047"/>
                  </a:lnTo>
                  <a:lnTo>
                    <a:pt x="824163" y="765047"/>
                  </a:lnTo>
                  <a:lnTo>
                    <a:pt x="812887" y="709164"/>
                  </a:lnTo>
                  <a:lnTo>
                    <a:pt x="802457" y="660024"/>
                  </a:lnTo>
                  <a:lnTo>
                    <a:pt x="791675" y="610750"/>
                  </a:lnTo>
                  <a:lnTo>
                    <a:pt x="780553" y="561373"/>
                  </a:lnTo>
                  <a:lnTo>
                    <a:pt x="769103" y="511929"/>
                  </a:lnTo>
                  <a:lnTo>
                    <a:pt x="757340" y="462450"/>
                  </a:lnTo>
                  <a:lnTo>
                    <a:pt x="745276" y="412972"/>
                  </a:lnTo>
                  <a:lnTo>
                    <a:pt x="732924" y="363527"/>
                  </a:lnTo>
                  <a:lnTo>
                    <a:pt x="720297" y="314150"/>
                  </a:lnTo>
                  <a:lnTo>
                    <a:pt x="707407" y="264875"/>
                  </a:lnTo>
                  <a:lnTo>
                    <a:pt x="694269" y="215734"/>
                  </a:lnTo>
                  <a:lnTo>
                    <a:pt x="680577" y="168171"/>
                  </a:lnTo>
                  <a:lnTo>
                    <a:pt x="664837" y="120861"/>
                  </a:lnTo>
                  <a:lnTo>
                    <a:pt x="644191" y="78087"/>
                  </a:lnTo>
                  <a:lnTo>
                    <a:pt x="639456" y="72428"/>
                  </a:lnTo>
                  <a:close/>
                </a:path>
                <a:path w="1783715" h="765175">
                  <a:moveTo>
                    <a:pt x="166330" y="111188"/>
                  </a:moveTo>
                  <a:lnTo>
                    <a:pt x="122398" y="121158"/>
                  </a:lnTo>
                  <a:lnTo>
                    <a:pt x="81383" y="148715"/>
                  </a:lnTo>
                  <a:lnTo>
                    <a:pt x="46297" y="190328"/>
                  </a:lnTo>
                  <a:lnTo>
                    <a:pt x="20153" y="242468"/>
                  </a:lnTo>
                  <a:lnTo>
                    <a:pt x="9121" y="286528"/>
                  </a:lnTo>
                  <a:lnTo>
                    <a:pt x="2399" y="331621"/>
                  </a:lnTo>
                  <a:lnTo>
                    <a:pt x="0" y="377488"/>
                  </a:lnTo>
                  <a:lnTo>
                    <a:pt x="1922" y="423585"/>
                  </a:lnTo>
                  <a:lnTo>
                    <a:pt x="8215" y="470509"/>
                  </a:lnTo>
                  <a:lnTo>
                    <a:pt x="15554" y="521681"/>
                  </a:lnTo>
                  <a:lnTo>
                    <a:pt x="25022" y="572495"/>
                  </a:lnTo>
                  <a:lnTo>
                    <a:pt x="35848" y="623201"/>
                  </a:lnTo>
                  <a:lnTo>
                    <a:pt x="47266" y="674050"/>
                  </a:lnTo>
                  <a:lnTo>
                    <a:pt x="58507" y="725291"/>
                  </a:lnTo>
                  <a:lnTo>
                    <a:pt x="66788" y="765047"/>
                  </a:lnTo>
                  <a:lnTo>
                    <a:pt x="99715" y="765047"/>
                  </a:lnTo>
                  <a:lnTo>
                    <a:pt x="90638" y="719916"/>
                  </a:lnTo>
                  <a:lnTo>
                    <a:pt x="68564" y="620109"/>
                  </a:lnTo>
                  <a:lnTo>
                    <a:pt x="58030" y="570221"/>
                  </a:lnTo>
                  <a:lnTo>
                    <a:pt x="48466" y="520352"/>
                  </a:lnTo>
                  <a:lnTo>
                    <a:pt x="40346" y="470509"/>
                  </a:lnTo>
                  <a:lnTo>
                    <a:pt x="34489" y="424384"/>
                  </a:lnTo>
                  <a:lnTo>
                    <a:pt x="32106" y="377099"/>
                  </a:lnTo>
                  <a:lnTo>
                    <a:pt x="34265" y="330072"/>
                  </a:lnTo>
                  <a:lnTo>
                    <a:pt x="42032" y="284722"/>
                  </a:lnTo>
                  <a:lnTo>
                    <a:pt x="56475" y="242468"/>
                  </a:lnTo>
                  <a:lnTo>
                    <a:pt x="76549" y="207505"/>
                  </a:lnTo>
                  <a:lnTo>
                    <a:pt x="132556" y="160709"/>
                  </a:lnTo>
                  <a:lnTo>
                    <a:pt x="165060" y="151371"/>
                  </a:lnTo>
                  <a:lnTo>
                    <a:pt x="245578" y="151371"/>
                  </a:lnTo>
                  <a:lnTo>
                    <a:pt x="226837" y="133214"/>
                  </a:lnTo>
                  <a:lnTo>
                    <a:pt x="207192" y="120721"/>
                  </a:lnTo>
                  <a:lnTo>
                    <a:pt x="186928" y="113507"/>
                  </a:lnTo>
                  <a:lnTo>
                    <a:pt x="166330" y="111188"/>
                  </a:lnTo>
                  <a:close/>
                </a:path>
                <a:path w="1783715" h="765175">
                  <a:moveTo>
                    <a:pt x="245578" y="151371"/>
                  </a:moveTo>
                  <a:lnTo>
                    <a:pt x="165060" y="151371"/>
                  </a:lnTo>
                  <a:lnTo>
                    <a:pt x="199407" y="161468"/>
                  </a:lnTo>
                  <a:lnTo>
                    <a:pt x="227147" y="187904"/>
                  </a:lnTo>
                  <a:lnTo>
                    <a:pt x="248481" y="224896"/>
                  </a:lnTo>
                  <a:lnTo>
                    <a:pt x="263612" y="266661"/>
                  </a:lnTo>
                  <a:lnTo>
                    <a:pt x="276471" y="318971"/>
                  </a:lnTo>
                  <a:lnTo>
                    <a:pt x="287805" y="371278"/>
                  </a:lnTo>
                  <a:lnTo>
                    <a:pt x="297616" y="423585"/>
                  </a:lnTo>
                  <a:lnTo>
                    <a:pt x="313832" y="526021"/>
                  </a:lnTo>
                  <a:lnTo>
                    <a:pt x="321462" y="576311"/>
                  </a:lnTo>
                  <a:lnTo>
                    <a:pt x="328815" y="626718"/>
                  </a:lnTo>
                  <a:lnTo>
                    <a:pt x="335910" y="677195"/>
                  </a:lnTo>
                  <a:lnTo>
                    <a:pt x="342769" y="727696"/>
                  </a:lnTo>
                  <a:lnTo>
                    <a:pt x="347684" y="765047"/>
                  </a:lnTo>
                  <a:lnTo>
                    <a:pt x="376903" y="765047"/>
                  </a:lnTo>
                  <a:lnTo>
                    <a:pt x="369092" y="703783"/>
                  </a:lnTo>
                  <a:lnTo>
                    <a:pt x="362370" y="652811"/>
                  </a:lnTo>
                  <a:lnTo>
                    <a:pt x="355415" y="601837"/>
                  </a:lnTo>
                  <a:lnTo>
                    <a:pt x="348194" y="550862"/>
                  </a:lnTo>
                  <a:lnTo>
                    <a:pt x="341719" y="505584"/>
                  </a:lnTo>
                  <a:lnTo>
                    <a:pt x="334464" y="459889"/>
                  </a:lnTo>
                  <a:lnTo>
                    <a:pt x="326623" y="414043"/>
                  </a:lnTo>
                  <a:lnTo>
                    <a:pt x="318393" y="368312"/>
                  </a:lnTo>
                  <a:lnTo>
                    <a:pt x="309967" y="322961"/>
                  </a:lnTo>
                  <a:lnTo>
                    <a:pt x="299853" y="276160"/>
                  </a:lnTo>
                  <a:lnTo>
                    <a:pt x="286774" y="230112"/>
                  </a:lnTo>
                  <a:lnTo>
                    <a:pt x="269194" y="187592"/>
                  </a:lnTo>
                  <a:lnTo>
                    <a:pt x="245578" y="151371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70076" y="2764028"/>
              <a:ext cx="3990847" cy="409397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204970" y="575437"/>
              <a:ext cx="4014216" cy="431300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807463" y="301752"/>
              <a:ext cx="5529072" cy="6083808"/>
            </a:xfrm>
            <a:prstGeom prst="rect">
              <a:avLst/>
            </a:prstGeom>
          </p:spPr>
        </p:pic>
      </p:grpSp>
      <p:sp>
        <p:nvSpPr>
          <p:cNvPr id="79" name="object 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Сайт </a:t>
            </a:r>
            <a:r>
              <a:rPr spc="-20" dirty="0"/>
              <a:t>учёта</a:t>
            </a:r>
            <a:r>
              <a:rPr spc="100" dirty="0"/>
              <a:t> </a:t>
            </a:r>
            <a:r>
              <a:rPr spc="-10" dirty="0"/>
              <a:t>статистики</a:t>
            </a:r>
            <a:r>
              <a:rPr spc="55" dirty="0"/>
              <a:t> </a:t>
            </a:r>
            <a:r>
              <a:rPr spc="-10" dirty="0"/>
              <a:t>погодных наблюдений</a:t>
            </a:r>
          </a:p>
          <a:p>
            <a:pPr marL="4445" algn="ctr">
              <a:lnSpc>
                <a:spcPct val="100000"/>
              </a:lnSpc>
            </a:pPr>
            <a:r>
              <a:rPr spc="-10" dirty="0"/>
              <a:t>«Weather</a:t>
            </a:r>
            <a:r>
              <a:rPr spc="-30" dirty="0"/>
              <a:t> </a:t>
            </a:r>
            <a:r>
              <a:rPr spc="5" dirty="0"/>
              <a:t>Statistics»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1800860" y="4017721"/>
            <a:ext cx="5805805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solidFill>
                  <a:srgbClr val="212121"/>
                </a:solidFill>
                <a:latin typeface="Microsoft Sans Serif"/>
                <a:cs typeface="Microsoft Sans Serif"/>
              </a:rPr>
              <a:t>Студенты:</a:t>
            </a:r>
            <a:r>
              <a:rPr sz="2000" spc="114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Microsoft Sans Serif"/>
                <a:cs typeface="Microsoft Sans Serif"/>
              </a:rPr>
              <a:t>Е.Б.</a:t>
            </a:r>
            <a:r>
              <a:rPr sz="2000" spc="45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12121"/>
                </a:solidFill>
                <a:latin typeface="Microsoft Sans Serif"/>
                <a:cs typeface="Microsoft Sans Serif"/>
              </a:rPr>
              <a:t>Тимошинов,</a:t>
            </a:r>
            <a:r>
              <a:rPr sz="2000" spc="35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12121"/>
                </a:solidFill>
                <a:latin typeface="Microsoft Sans Serif"/>
                <a:cs typeface="Microsoft Sans Serif"/>
              </a:rPr>
              <a:t>А.Г.</a:t>
            </a:r>
            <a:r>
              <a:rPr sz="2000" spc="25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Microsoft Sans Serif"/>
                <a:cs typeface="Microsoft Sans Serif"/>
              </a:rPr>
              <a:t>Самсонова,</a:t>
            </a:r>
            <a:r>
              <a:rPr sz="2000" spc="60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Microsoft Sans Serif"/>
                <a:cs typeface="Microsoft Sans Serif"/>
              </a:rPr>
              <a:t>С.В.</a:t>
            </a:r>
            <a:endParaRPr sz="2000" dirty="0">
              <a:latin typeface="Microsoft Sans Serif"/>
              <a:cs typeface="Microsoft Sans Serif"/>
            </a:endParaRPr>
          </a:p>
          <a:p>
            <a:pPr marL="1905" algn="ctr">
              <a:lnSpc>
                <a:spcPct val="100000"/>
              </a:lnSpc>
            </a:pPr>
            <a:r>
              <a:rPr sz="2000" spc="-55" dirty="0">
                <a:solidFill>
                  <a:srgbClr val="212121"/>
                </a:solidFill>
                <a:latin typeface="Microsoft Sans Serif"/>
                <a:cs typeface="Microsoft Sans Serif"/>
              </a:rPr>
              <a:t>Долгих</a:t>
            </a:r>
            <a:endParaRPr sz="2000" dirty="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2000" spc="-5" dirty="0">
                <a:solidFill>
                  <a:srgbClr val="212121"/>
                </a:solidFill>
                <a:latin typeface="Microsoft Sans Serif"/>
                <a:cs typeface="Microsoft Sans Serif"/>
              </a:rPr>
              <a:t>3</a:t>
            </a:r>
            <a:r>
              <a:rPr sz="2000" spc="15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12121"/>
                </a:solidFill>
                <a:latin typeface="Microsoft Sans Serif"/>
                <a:cs typeface="Microsoft Sans Serif"/>
              </a:rPr>
              <a:t>курс,</a:t>
            </a:r>
            <a:r>
              <a:rPr sz="2000" spc="80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12121"/>
                </a:solidFill>
                <a:latin typeface="Microsoft Sans Serif"/>
                <a:cs typeface="Microsoft Sans Serif"/>
              </a:rPr>
              <a:t>2</a:t>
            </a:r>
            <a:r>
              <a:rPr sz="2000" spc="30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12121"/>
                </a:solidFill>
                <a:latin typeface="Microsoft Sans Serif"/>
                <a:cs typeface="Microsoft Sans Serif"/>
              </a:rPr>
              <a:t>группа,</a:t>
            </a:r>
            <a:r>
              <a:rPr sz="2000" spc="105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12121"/>
                </a:solidFill>
                <a:latin typeface="Microsoft Sans Serif"/>
                <a:cs typeface="Microsoft Sans Serif"/>
              </a:rPr>
              <a:t>очное</a:t>
            </a:r>
            <a:r>
              <a:rPr sz="2000" spc="25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12121"/>
                </a:solidFill>
                <a:latin typeface="Microsoft Sans Serif"/>
                <a:cs typeface="Microsoft Sans Serif"/>
              </a:rPr>
              <a:t>отделение</a:t>
            </a:r>
            <a:endParaRPr sz="20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 dirty="0">
              <a:latin typeface="Microsoft Sans Serif"/>
              <a:cs typeface="Microsoft Sans Serif"/>
            </a:endParaRPr>
          </a:p>
          <a:p>
            <a:pPr marL="762000">
              <a:lnSpc>
                <a:spcPct val="100000"/>
              </a:lnSpc>
            </a:pPr>
            <a:r>
              <a:rPr sz="2000" spc="-35" dirty="0">
                <a:solidFill>
                  <a:srgbClr val="212121"/>
                </a:solidFill>
                <a:latin typeface="Microsoft Sans Serif"/>
                <a:cs typeface="Microsoft Sans Serif"/>
              </a:rPr>
              <a:t>Руководитель:</a:t>
            </a:r>
            <a:r>
              <a:rPr sz="2000" spc="125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12121"/>
                </a:solidFill>
                <a:latin typeface="Microsoft Sans Serif"/>
                <a:cs typeface="Microsoft Sans Serif"/>
              </a:rPr>
              <a:t>В.С.</a:t>
            </a:r>
            <a:r>
              <a:rPr sz="2000" spc="35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Microsoft Sans Serif"/>
                <a:cs typeface="Microsoft Sans Serif"/>
              </a:rPr>
              <a:t>Тарасов</a:t>
            </a:r>
            <a:endParaRPr sz="20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rgbClr val="434343"/>
                </a:solidFill>
              </a:rPr>
              <a:t>Архитектура</a:t>
            </a:r>
            <a:endParaRPr sz="320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270"/>
              </a:spcBef>
            </a:pPr>
            <a:r>
              <a:rPr sz="3200" spc="-2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Информация</a:t>
            </a:r>
            <a:r>
              <a:rPr sz="3200" spc="8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sz="3200" spc="1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сайте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263F962-11ED-0065-A4D2-35470D791E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65" y="1766487"/>
            <a:ext cx="8595469" cy="4213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rgbClr val="434343"/>
                </a:solidFill>
              </a:rPr>
              <a:t>Архитектура</a:t>
            </a:r>
            <a:endParaRPr sz="320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70"/>
              </a:spcBef>
            </a:pPr>
            <a:r>
              <a:rPr sz="3200" spc="-5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</a:t>
            </a:r>
            <a:r>
              <a:rPr sz="320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дня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09D3BB2-85A4-2125-0F94-CEF90FFBA4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99625"/>
            <a:ext cx="8686326" cy="42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rgbClr val="434343"/>
                </a:solidFill>
              </a:rPr>
              <a:t>Архитектура</a:t>
            </a:r>
            <a:endParaRPr sz="320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70"/>
              </a:spcBef>
            </a:pPr>
            <a:r>
              <a:rPr sz="3200" spc="-5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</a:t>
            </a:r>
            <a:r>
              <a:rPr sz="320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дня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A2BB65B-FA0D-BDCD-6101-B582BCB522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48" y="1676400"/>
            <a:ext cx="8536081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rgbClr val="434343"/>
                </a:solidFill>
              </a:rPr>
              <a:t>Архитектура</a:t>
            </a:r>
            <a:endParaRPr sz="3200" dirty="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70"/>
              </a:spcBef>
            </a:pPr>
            <a:r>
              <a:rPr sz="3200" spc="-20" dirty="0" err="1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Планиров</a:t>
            </a:r>
            <a:r>
              <a:rPr lang="ru-RU" sz="3200" spc="-20" dirty="0" err="1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ание</a:t>
            </a:r>
            <a:r>
              <a:rPr lang="ru-RU" sz="3200" spc="-2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дня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9770322-91EC-0BD5-0459-E729228159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4" y="1795684"/>
            <a:ext cx="8584692" cy="430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rgbClr val="434343"/>
                </a:solidFill>
              </a:rPr>
              <a:t>Архитектура</a:t>
            </a:r>
            <a:endParaRPr sz="320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70"/>
              </a:spcBef>
            </a:pPr>
            <a:r>
              <a:rPr sz="3200" spc="-20" dirty="0" err="1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Планиро</a:t>
            </a:r>
            <a:r>
              <a:rPr lang="ru-RU" sz="3200" spc="-20" dirty="0" err="1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вание</a:t>
            </a:r>
            <a:r>
              <a:rPr lang="ru-RU" sz="3200" spc="-2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дня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C7EE6A-C967-1870-4446-11DADFDA3E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" y="1697909"/>
            <a:ext cx="8645421" cy="433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rgbClr val="434343"/>
                </a:solidFill>
              </a:rPr>
              <a:t>Архитектура</a:t>
            </a:r>
            <a:endParaRPr sz="320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70"/>
              </a:spcBef>
            </a:pPr>
            <a:r>
              <a:rPr sz="3200" spc="-20" dirty="0" err="1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Планиро</a:t>
            </a:r>
            <a:r>
              <a:rPr lang="ru-RU" sz="3200" spc="-20" dirty="0" err="1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вание</a:t>
            </a:r>
            <a:r>
              <a:rPr lang="ru-RU" sz="3200" spc="-2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дня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6BD097B-6E87-5A91-B1D4-A1F76B428E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0" y="1707515"/>
            <a:ext cx="8415575" cy="4237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747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rgbClr val="434343"/>
                </a:solidFill>
              </a:rPr>
              <a:t>Архитектура</a:t>
            </a:r>
            <a:endParaRPr sz="320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270"/>
              </a:spcBef>
            </a:pPr>
            <a:r>
              <a:rPr sz="3200" spc="-3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Настройки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AB75D7E-37F8-18CB-4D17-159C313B97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8" y="1381230"/>
            <a:ext cx="6014642" cy="296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2D4C38D-C1DC-0D9E-0461-A40477DE17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528" y="3398404"/>
            <a:ext cx="6062090" cy="29812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rgbClr val="434343"/>
                </a:solidFill>
              </a:rPr>
              <a:t>Архитектура</a:t>
            </a:r>
            <a:endParaRPr sz="320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270"/>
              </a:spcBef>
            </a:pPr>
            <a:r>
              <a:rPr lang="ru-RU" sz="3200" spc="-3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8584164" y="6260943"/>
            <a:ext cx="424454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4C3E78-44A8-232A-8FF0-222C0BD2C8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17" y="1409935"/>
            <a:ext cx="6422883" cy="321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C133B88-0BF3-CA95-4045-AD7A0CF62C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267172"/>
            <a:ext cx="5965683" cy="2963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5113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492E34-3105-3C48-8DCF-44DFD1F8D222}"/>
              </a:ext>
            </a:extLst>
          </p:cNvPr>
          <p:cNvSpPr txBox="1"/>
          <p:nvPr/>
        </p:nvSpPr>
        <p:spPr>
          <a:xfrm>
            <a:off x="685800" y="304800"/>
            <a:ext cx="82296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Статистика использования приложения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12312C-740A-B28B-448A-A343F2C95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66800"/>
            <a:ext cx="5804535" cy="51698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101954-9EC8-AAAE-5DBA-1E6F25933D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4535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492E34-3105-3C48-8DCF-44DFD1F8D222}"/>
              </a:ext>
            </a:extLst>
          </p:cNvPr>
          <p:cNvSpPr txBox="1"/>
          <p:nvPr/>
        </p:nvSpPr>
        <p:spPr>
          <a:xfrm>
            <a:off x="685800" y="304800"/>
            <a:ext cx="82296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Статистика использования приложения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507E8B-1F12-8BF2-919A-75396412F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63521"/>
            <a:ext cx="5029200" cy="54896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188195-C832-D2D7-0909-4E0039EA0F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9838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997270" y="404669"/>
              <a:ext cx="50165" cy="59055"/>
            </a:xfrm>
            <a:custGeom>
              <a:avLst/>
              <a:gdLst/>
              <a:ahLst/>
              <a:cxnLst/>
              <a:rect l="l" t="t" r="r" b="b"/>
              <a:pathLst>
                <a:path w="50165" h="59054">
                  <a:moveTo>
                    <a:pt x="24817" y="0"/>
                  </a:moveTo>
                  <a:lnTo>
                    <a:pt x="8392" y="47"/>
                  </a:lnTo>
                  <a:lnTo>
                    <a:pt x="0" y="14144"/>
                  </a:lnTo>
                  <a:lnTo>
                    <a:pt x="6410" y="38433"/>
                  </a:lnTo>
                  <a:lnTo>
                    <a:pt x="24974" y="57935"/>
                  </a:lnTo>
                  <a:lnTo>
                    <a:pt x="41692" y="58435"/>
                  </a:lnTo>
                  <a:lnTo>
                    <a:pt x="49792" y="43791"/>
                  </a:lnTo>
                  <a:lnTo>
                    <a:pt x="42503" y="17859"/>
                  </a:lnTo>
                  <a:lnTo>
                    <a:pt x="24817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8855" y="547258"/>
              <a:ext cx="79549" cy="9310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6998" y="240829"/>
              <a:ext cx="80645" cy="194310"/>
            </a:xfrm>
            <a:custGeom>
              <a:avLst/>
              <a:gdLst/>
              <a:ahLst/>
              <a:cxnLst/>
              <a:rect l="l" t="t" r="r" b="b"/>
              <a:pathLst>
                <a:path w="80645" h="194309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80645" h="194309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188207" y="435863"/>
            <a:ext cx="2954020" cy="585470"/>
          </a:xfrm>
          <a:prstGeom prst="rect">
            <a:avLst/>
          </a:prstGeom>
          <a:solidFill>
            <a:srgbClr val="FFFFFF"/>
          </a:solidFill>
          <a:ln w="24383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3200" dirty="0"/>
              <a:t>Цель</a:t>
            </a:r>
            <a:r>
              <a:rPr sz="3200" spc="-20" dirty="0"/>
              <a:t> </a:t>
            </a:r>
            <a:r>
              <a:rPr sz="3200" spc="-10" dirty="0"/>
              <a:t>проекта</a:t>
            </a:r>
            <a:endParaRPr sz="3200"/>
          </a:p>
        </p:txBody>
      </p:sp>
      <p:grpSp>
        <p:nvGrpSpPr>
          <p:cNvPr id="11" name="object 11"/>
          <p:cNvGrpSpPr/>
          <p:nvPr/>
        </p:nvGrpSpPr>
        <p:grpSpPr>
          <a:xfrm>
            <a:off x="4126801" y="2611945"/>
            <a:ext cx="4691380" cy="1963420"/>
            <a:chOff x="4126801" y="2611945"/>
            <a:chExt cx="4691380" cy="1963420"/>
          </a:xfrm>
        </p:grpSpPr>
        <p:sp>
          <p:nvSpPr>
            <p:cNvPr id="12" name="object 12"/>
            <p:cNvSpPr/>
            <p:nvPr/>
          </p:nvSpPr>
          <p:spPr>
            <a:xfrm>
              <a:off x="4139184" y="2624327"/>
              <a:ext cx="4666615" cy="1938655"/>
            </a:xfrm>
            <a:custGeom>
              <a:avLst/>
              <a:gdLst/>
              <a:ahLst/>
              <a:cxnLst/>
              <a:rect l="l" t="t" r="r" b="b"/>
              <a:pathLst>
                <a:path w="4666615" h="1938654">
                  <a:moveTo>
                    <a:pt x="4666488" y="0"/>
                  </a:moveTo>
                  <a:lnTo>
                    <a:pt x="0" y="0"/>
                  </a:lnTo>
                  <a:lnTo>
                    <a:pt x="0" y="1938528"/>
                  </a:lnTo>
                  <a:lnTo>
                    <a:pt x="4666488" y="1938528"/>
                  </a:lnTo>
                  <a:lnTo>
                    <a:pt x="4666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39184" y="2624327"/>
              <a:ext cx="4666615" cy="1938655"/>
            </a:xfrm>
            <a:custGeom>
              <a:avLst/>
              <a:gdLst/>
              <a:ahLst/>
              <a:cxnLst/>
              <a:rect l="l" t="t" r="r" b="b"/>
              <a:pathLst>
                <a:path w="4666615" h="1938654">
                  <a:moveTo>
                    <a:pt x="0" y="1938528"/>
                  </a:moveTo>
                  <a:lnTo>
                    <a:pt x="4666488" y="1938528"/>
                  </a:lnTo>
                  <a:lnTo>
                    <a:pt x="4666488" y="0"/>
                  </a:lnTo>
                  <a:lnTo>
                    <a:pt x="0" y="0"/>
                  </a:lnTo>
                  <a:lnTo>
                    <a:pt x="0" y="1938528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32783" y="2648788"/>
            <a:ext cx="129222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212121"/>
                </a:solidFill>
                <a:latin typeface="Microsoft Sans Serif"/>
                <a:cs typeface="Microsoft Sans Serif"/>
              </a:rPr>
              <a:t>Целью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solidFill>
                  <a:srgbClr val="212121"/>
                </a:solidFill>
                <a:latin typeface="Microsoft Sans Serif"/>
                <a:cs typeface="Microsoft Sans Serif"/>
              </a:rPr>
              <a:t>является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27521" y="2648788"/>
            <a:ext cx="290195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771014" algn="l"/>
              </a:tabLst>
            </a:pPr>
            <a:r>
              <a:rPr sz="2400" spc="-25" dirty="0">
                <a:solidFill>
                  <a:srgbClr val="212121"/>
                </a:solidFill>
                <a:latin typeface="Microsoft Sans Serif"/>
                <a:cs typeface="Microsoft Sans Serif"/>
              </a:rPr>
              <a:t>данного	</a:t>
            </a:r>
            <a:r>
              <a:rPr sz="2400" spc="-30" dirty="0">
                <a:solidFill>
                  <a:srgbClr val="212121"/>
                </a:solidFill>
                <a:latin typeface="Microsoft Sans Serif"/>
                <a:cs typeface="Microsoft Sans Serif"/>
              </a:rPr>
              <a:t>проекта</a:t>
            </a:r>
            <a:endParaRPr sz="2400">
              <a:latin typeface="Microsoft Sans Serif"/>
              <a:cs typeface="Microsoft Sans Serif"/>
            </a:endParaRPr>
          </a:p>
          <a:p>
            <a:pPr marL="85090">
              <a:lnSpc>
                <a:spcPct val="100000"/>
              </a:lnSpc>
              <a:spcBef>
                <a:spcPts val="5"/>
              </a:spcBef>
              <a:tabLst>
                <a:tab pos="2091689" algn="l"/>
              </a:tabLst>
            </a:pPr>
            <a:r>
              <a:rPr sz="2400" spc="5" dirty="0">
                <a:solidFill>
                  <a:srgbClr val="212121"/>
                </a:solidFill>
                <a:latin typeface="Microsoft Sans Serif"/>
                <a:cs typeface="Microsoft Sans Serif"/>
              </a:rPr>
              <a:t>р</a:t>
            </a:r>
            <a:r>
              <a:rPr sz="2400" spc="-15" dirty="0">
                <a:solidFill>
                  <a:srgbClr val="212121"/>
                </a:solidFill>
                <a:latin typeface="Microsoft Sans Serif"/>
                <a:cs typeface="Microsoft Sans Serif"/>
              </a:rPr>
              <a:t>а</a:t>
            </a:r>
            <a:r>
              <a:rPr sz="2400" spc="-55" dirty="0">
                <a:solidFill>
                  <a:srgbClr val="212121"/>
                </a:solidFill>
                <a:latin typeface="Microsoft Sans Serif"/>
                <a:cs typeface="Microsoft Sans Serif"/>
              </a:rPr>
              <a:t>з</a:t>
            </a:r>
            <a:r>
              <a:rPr sz="2400" spc="-70" dirty="0">
                <a:solidFill>
                  <a:srgbClr val="212121"/>
                </a:solidFill>
                <a:latin typeface="Microsoft Sans Serif"/>
                <a:cs typeface="Microsoft Sans Serif"/>
              </a:rPr>
              <a:t>р</a:t>
            </a:r>
            <a:r>
              <a:rPr sz="2400" spc="5" dirty="0">
                <a:solidFill>
                  <a:srgbClr val="212121"/>
                </a:solidFill>
                <a:latin typeface="Microsoft Sans Serif"/>
                <a:cs typeface="Microsoft Sans Serif"/>
              </a:rPr>
              <a:t>а</a:t>
            </a:r>
            <a:r>
              <a:rPr sz="2400" spc="-15" dirty="0">
                <a:solidFill>
                  <a:srgbClr val="212121"/>
                </a:solidFill>
                <a:latin typeface="Microsoft Sans Serif"/>
                <a:cs typeface="Microsoft Sans Serif"/>
              </a:rPr>
              <a:t>б</a:t>
            </a:r>
            <a:r>
              <a:rPr sz="2400" spc="-40" dirty="0">
                <a:solidFill>
                  <a:srgbClr val="212121"/>
                </a:solidFill>
                <a:latin typeface="Microsoft Sans Serif"/>
                <a:cs typeface="Microsoft Sans Serif"/>
              </a:rPr>
              <a:t>о</a:t>
            </a:r>
            <a:r>
              <a:rPr sz="2400" spc="-75" dirty="0">
                <a:solidFill>
                  <a:srgbClr val="212121"/>
                </a:solidFill>
                <a:latin typeface="Microsoft Sans Serif"/>
                <a:cs typeface="Microsoft Sans Serif"/>
              </a:rPr>
              <a:t>т</a:t>
            </a:r>
            <a:r>
              <a:rPr sz="2400" spc="-50" dirty="0">
                <a:solidFill>
                  <a:srgbClr val="212121"/>
                </a:solidFill>
                <a:latin typeface="Microsoft Sans Serif"/>
                <a:cs typeface="Microsoft Sans Serif"/>
              </a:rPr>
              <a:t>к</a:t>
            </a:r>
            <a:r>
              <a:rPr sz="2400" dirty="0">
                <a:solidFill>
                  <a:srgbClr val="212121"/>
                </a:solidFill>
                <a:latin typeface="Microsoft Sans Serif"/>
                <a:cs typeface="Microsoft Sans Serif"/>
              </a:rPr>
              <a:t>а	с</a:t>
            </a:r>
            <a:r>
              <a:rPr sz="2400" spc="5" dirty="0">
                <a:solidFill>
                  <a:srgbClr val="212121"/>
                </a:solidFill>
                <a:latin typeface="Microsoft Sans Serif"/>
                <a:cs typeface="Microsoft Sans Serif"/>
              </a:rPr>
              <a:t>а</a:t>
            </a:r>
            <a:r>
              <a:rPr sz="2400" spc="-5" dirty="0">
                <a:solidFill>
                  <a:srgbClr val="212121"/>
                </a:solidFill>
                <a:latin typeface="Microsoft Sans Serif"/>
                <a:cs typeface="Microsoft Sans Serif"/>
              </a:rPr>
              <a:t>й</a:t>
            </a:r>
            <a:r>
              <a:rPr sz="2400" spc="-45" dirty="0">
                <a:solidFill>
                  <a:srgbClr val="212121"/>
                </a:solidFill>
                <a:latin typeface="Microsoft Sans Serif"/>
                <a:cs typeface="Microsoft Sans Serif"/>
              </a:rPr>
              <a:t>т</a:t>
            </a:r>
            <a:r>
              <a:rPr sz="2400" dirty="0">
                <a:solidFill>
                  <a:srgbClr val="212121"/>
                </a:solidFill>
                <a:latin typeface="Microsoft Sans Serif"/>
                <a:cs typeface="Microsoft Sans Serif"/>
              </a:rPr>
              <a:t>а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32783" y="3380689"/>
            <a:ext cx="449643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212121"/>
                </a:solidFill>
                <a:latin typeface="Microsoft Sans Serif"/>
                <a:cs typeface="Microsoft Sans Serif"/>
              </a:rPr>
              <a:t>учёта</a:t>
            </a:r>
            <a:r>
              <a:rPr sz="2400" spc="-10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212121"/>
                </a:solidFill>
                <a:latin typeface="Microsoft Sans Serif"/>
                <a:cs typeface="Microsoft Sans Serif"/>
              </a:rPr>
              <a:t>статистики</a:t>
            </a:r>
            <a:r>
              <a:rPr sz="2400" spc="-20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212121"/>
                </a:solidFill>
                <a:latin typeface="Microsoft Sans Serif"/>
                <a:cs typeface="Microsoft Sans Serif"/>
              </a:rPr>
              <a:t>погодных </a:t>
            </a:r>
            <a:r>
              <a:rPr sz="2400" spc="-625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212121"/>
                </a:solidFill>
                <a:latin typeface="Microsoft Sans Serif"/>
                <a:cs typeface="Microsoft Sans Serif"/>
              </a:rPr>
              <a:t>наблюдений</a:t>
            </a:r>
            <a:r>
              <a:rPr sz="2400" spc="-15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12121"/>
                </a:solidFill>
                <a:latin typeface="Microsoft Sans Serif"/>
                <a:cs typeface="Microsoft Sans Serif"/>
              </a:rPr>
              <a:t>в</a:t>
            </a:r>
            <a:r>
              <a:rPr sz="2400" spc="5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212121"/>
                </a:solidFill>
                <a:latin typeface="Microsoft Sans Serif"/>
                <a:cs typeface="Microsoft Sans Serif"/>
              </a:rPr>
              <a:t>Воронежской </a:t>
            </a:r>
            <a:r>
              <a:rPr sz="2400" spc="-625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212121"/>
                </a:solidFill>
                <a:latin typeface="Microsoft Sans Serif"/>
                <a:cs typeface="Microsoft Sans Serif"/>
              </a:rPr>
              <a:t>области.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1375" y="1813560"/>
            <a:ext cx="3595370" cy="3597910"/>
            <a:chOff x="341375" y="1813560"/>
            <a:chExt cx="3595370" cy="359791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75" y="1813560"/>
              <a:ext cx="3594989" cy="359791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239" y="1844040"/>
              <a:ext cx="3489960" cy="34930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91667" y="1839468"/>
              <a:ext cx="3499485" cy="3502660"/>
            </a:xfrm>
            <a:custGeom>
              <a:avLst/>
              <a:gdLst/>
              <a:ahLst/>
              <a:cxnLst/>
              <a:rect l="l" t="t" r="r" b="b"/>
              <a:pathLst>
                <a:path w="3499485" h="3502660">
                  <a:moveTo>
                    <a:pt x="0" y="3502152"/>
                  </a:moveTo>
                  <a:lnTo>
                    <a:pt x="3499104" y="3502152"/>
                  </a:lnTo>
                  <a:lnTo>
                    <a:pt x="3499104" y="0"/>
                  </a:lnTo>
                  <a:lnTo>
                    <a:pt x="0" y="0"/>
                  </a:lnTo>
                  <a:lnTo>
                    <a:pt x="0" y="3502152"/>
                  </a:lnTo>
                  <a:close/>
                </a:path>
              </a:pathLst>
            </a:custGeom>
            <a:ln w="9143">
              <a:solidFill>
                <a:srgbClr val="8FC1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D842C1ED-B48D-AE82-E0FA-33E8D63CEC6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lang="ru-RU" smtClean="0"/>
              <a:t>2</a:t>
            </a:fld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2247138"/>
            <a:ext cx="5652770" cy="4611370"/>
            <a:chOff x="0" y="2247138"/>
            <a:chExt cx="5652770" cy="46113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7252" y="2247138"/>
              <a:ext cx="4575428" cy="43599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313250"/>
              <a:ext cx="2665729" cy="254474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630679" y="0"/>
            <a:ext cx="7513320" cy="6666230"/>
            <a:chOff x="1630679" y="0"/>
            <a:chExt cx="7513320" cy="666623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4817" y="0"/>
              <a:ext cx="2599181" cy="289991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0679" y="192023"/>
              <a:ext cx="5882640" cy="647395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3327" y="6495972"/>
              <a:ext cx="77886" cy="153277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1111897" y="6167702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4" h="125095">
                <a:moveTo>
                  <a:pt x="46198" y="0"/>
                </a:moveTo>
                <a:lnTo>
                  <a:pt x="16662" y="15889"/>
                </a:lnTo>
                <a:lnTo>
                  <a:pt x="0" y="46196"/>
                </a:lnTo>
                <a:lnTo>
                  <a:pt x="2964" y="77342"/>
                </a:lnTo>
                <a:lnTo>
                  <a:pt x="20440" y="104211"/>
                </a:lnTo>
                <a:lnTo>
                  <a:pt x="47309" y="121687"/>
                </a:lnTo>
                <a:lnTo>
                  <a:pt x="78455" y="124652"/>
                </a:lnTo>
                <a:lnTo>
                  <a:pt x="108762" y="107989"/>
                </a:lnTo>
                <a:lnTo>
                  <a:pt x="124665" y="78455"/>
                </a:lnTo>
                <a:lnTo>
                  <a:pt x="121240" y="47773"/>
                </a:lnTo>
                <a:lnTo>
                  <a:pt x="103607" y="21058"/>
                </a:lnTo>
                <a:lnTo>
                  <a:pt x="76887" y="3428"/>
                </a:lnTo>
                <a:lnTo>
                  <a:pt x="4619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36464" y="6364434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0788" y="0"/>
                </a:moveTo>
                <a:lnTo>
                  <a:pt x="4020" y="3078"/>
                </a:lnTo>
                <a:lnTo>
                  <a:pt x="0" y="20786"/>
                </a:lnTo>
                <a:lnTo>
                  <a:pt x="7862" y="35882"/>
                </a:lnTo>
                <a:lnTo>
                  <a:pt x="22629" y="43386"/>
                </a:lnTo>
                <a:lnTo>
                  <a:pt x="39326" y="38320"/>
                </a:lnTo>
                <a:lnTo>
                  <a:pt x="43418" y="22604"/>
                </a:lnTo>
                <a:lnTo>
                  <a:pt x="35579" y="8169"/>
                </a:lnTo>
                <a:lnTo>
                  <a:pt x="20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70917" y="6247957"/>
            <a:ext cx="24765" cy="24765"/>
          </a:xfrm>
          <a:custGeom>
            <a:avLst/>
            <a:gdLst/>
            <a:ahLst/>
            <a:cxnLst/>
            <a:rect l="l" t="t" r="r" b="b"/>
            <a:pathLst>
              <a:path w="24765" h="24764">
                <a:moveTo>
                  <a:pt x="11876" y="0"/>
                </a:moveTo>
                <a:lnTo>
                  <a:pt x="2282" y="2334"/>
                </a:lnTo>
                <a:lnTo>
                  <a:pt x="0" y="11908"/>
                </a:lnTo>
                <a:lnTo>
                  <a:pt x="4218" y="20090"/>
                </a:lnTo>
                <a:lnTo>
                  <a:pt x="12390" y="24303"/>
                </a:lnTo>
                <a:lnTo>
                  <a:pt x="21967" y="21968"/>
                </a:lnTo>
                <a:lnTo>
                  <a:pt x="24302" y="12394"/>
                </a:lnTo>
                <a:lnTo>
                  <a:pt x="20077" y="4212"/>
                </a:lnTo>
                <a:lnTo>
                  <a:pt x="1187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36522" y="6410248"/>
            <a:ext cx="53975" cy="57150"/>
          </a:xfrm>
          <a:custGeom>
            <a:avLst/>
            <a:gdLst/>
            <a:ahLst/>
            <a:cxnLst/>
            <a:rect l="l" t="t" r="r" b="b"/>
            <a:pathLst>
              <a:path w="53975" h="57150">
                <a:moveTo>
                  <a:pt x="8635" y="1371"/>
                </a:moveTo>
                <a:lnTo>
                  <a:pt x="1523" y="8420"/>
                </a:lnTo>
                <a:lnTo>
                  <a:pt x="0" y="13919"/>
                </a:lnTo>
                <a:lnTo>
                  <a:pt x="253" y="17640"/>
                </a:lnTo>
                <a:lnTo>
                  <a:pt x="2412" y="23342"/>
                </a:lnTo>
                <a:lnTo>
                  <a:pt x="2539" y="26962"/>
                </a:lnTo>
                <a:lnTo>
                  <a:pt x="6350" y="30886"/>
                </a:lnTo>
                <a:lnTo>
                  <a:pt x="4698" y="32562"/>
                </a:lnTo>
                <a:lnTo>
                  <a:pt x="14604" y="42379"/>
                </a:lnTo>
                <a:lnTo>
                  <a:pt x="18668" y="50037"/>
                </a:lnTo>
                <a:lnTo>
                  <a:pt x="20700" y="52006"/>
                </a:lnTo>
                <a:lnTo>
                  <a:pt x="22605" y="53962"/>
                </a:lnTo>
                <a:lnTo>
                  <a:pt x="26288" y="54165"/>
                </a:lnTo>
                <a:lnTo>
                  <a:pt x="28320" y="56133"/>
                </a:lnTo>
                <a:lnTo>
                  <a:pt x="31876" y="56426"/>
                </a:lnTo>
                <a:lnTo>
                  <a:pt x="39369" y="56819"/>
                </a:lnTo>
                <a:lnTo>
                  <a:pt x="41147" y="55054"/>
                </a:lnTo>
                <a:lnTo>
                  <a:pt x="42417" y="53847"/>
                </a:lnTo>
                <a:lnTo>
                  <a:pt x="44450" y="53466"/>
                </a:lnTo>
                <a:lnTo>
                  <a:pt x="45465" y="52349"/>
                </a:lnTo>
                <a:lnTo>
                  <a:pt x="46227" y="51701"/>
                </a:lnTo>
                <a:lnTo>
                  <a:pt x="46481" y="50939"/>
                </a:lnTo>
                <a:lnTo>
                  <a:pt x="46481" y="49758"/>
                </a:lnTo>
                <a:lnTo>
                  <a:pt x="50037" y="46240"/>
                </a:lnTo>
                <a:lnTo>
                  <a:pt x="51688" y="44475"/>
                </a:lnTo>
                <a:lnTo>
                  <a:pt x="53466" y="42710"/>
                </a:lnTo>
                <a:lnTo>
                  <a:pt x="53313" y="38455"/>
                </a:lnTo>
                <a:lnTo>
                  <a:pt x="52958" y="31521"/>
                </a:lnTo>
                <a:lnTo>
                  <a:pt x="29336" y="7950"/>
                </a:lnTo>
                <a:lnTo>
                  <a:pt x="29082" y="4229"/>
                </a:lnTo>
                <a:lnTo>
                  <a:pt x="28886" y="4025"/>
                </a:lnTo>
                <a:lnTo>
                  <a:pt x="25400" y="4025"/>
                </a:lnTo>
                <a:lnTo>
                  <a:pt x="23494" y="2171"/>
                </a:lnTo>
                <a:lnTo>
                  <a:pt x="22905" y="1562"/>
                </a:lnTo>
                <a:lnTo>
                  <a:pt x="12318" y="1562"/>
                </a:lnTo>
                <a:lnTo>
                  <a:pt x="8635" y="1371"/>
                </a:lnTo>
                <a:close/>
              </a:path>
              <a:path w="53975" h="57150">
                <a:moveTo>
                  <a:pt x="27177" y="2260"/>
                </a:moveTo>
                <a:lnTo>
                  <a:pt x="25400" y="4025"/>
                </a:lnTo>
                <a:lnTo>
                  <a:pt x="28886" y="4025"/>
                </a:lnTo>
                <a:lnTo>
                  <a:pt x="27177" y="2260"/>
                </a:lnTo>
                <a:close/>
              </a:path>
              <a:path w="53975" h="57150">
                <a:moveTo>
                  <a:pt x="17906" y="0"/>
                </a:moveTo>
                <a:lnTo>
                  <a:pt x="12318" y="1562"/>
                </a:lnTo>
                <a:lnTo>
                  <a:pt x="22905" y="1562"/>
                </a:lnTo>
                <a:lnTo>
                  <a:pt x="21589" y="203"/>
                </a:lnTo>
                <a:lnTo>
                  <a:pt x="1790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47747" y="6587421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4">
                <a:moveTo>
                  <a:pt x="21770" y="0"/>
                </a:moveTo>
                <a:lnTo>
                  <a:pt x="5639" y="5643"/>
                </a:lnTo>
                <a:lnTo>
                  <a:pt x="0" y="21775"/>
                </a:lnTo>
                <a:lnTo>
                  <a:pt x="7862" y="36891"/>
                </a:lnTo>
                <a:lnTo>
                  <a:pt x="22963" y="44730"/>
                </a:lnTo>
                <a:lnTo>
                  <a:pt x="39040" y="39031"/>
                </a:lnTo>
                <a:lnTo>
                  <a:pt x="44698" y="22950"/>
                </a:lnTo>
                <a:lnTo>
                  <a:pt x="36865" y="7854"/>
                </a:lnTo>
                <a:lnTo>
                  <a:pt x="2177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75261" y="667420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19788" y="0"/>
                </a:moveTo>
                <a:lnTo>
                  <a:pt x="5328" y="5284"/>
                </a:lnTo>
                <a:lnTo>
                  <a:pt x="0" y="19795"/>
                </a:lnTo>
                <a:lnTo>
                  <a:pt x="6804" y="33196"/>
                </a:lnTo>
                <a:lnTo>
                  <a:pt x="20204" y="39981"/>
                </a:lnTo>
                <a:lnTo>
                  <a:pt x="34665" y="34647"/>
                </a:lnTo>
                <a:lnTo>
                  <a:pt x="39993" y="20186"/>
                </a:lnTo>
                <a:lnTo>
                  <a:pt x="33188" y="6802"/>
                </a:lnTo>
                <a:lnTo>
                  <a:pt x="19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33206" y="6338520"/>
            <a:ext cx="84780" cy="8475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06644" y="6333727"/>
            <a:ext cx="67298" cy="67317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694283" y="6582933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4788" y="0"/>
                </a:moveTo>
                <a:lnTo>
                  <a:pt x="2944" y="3846"/>
                </a:lnTo>
                <a:lnTo>
                  <a:pt x="0" y="24754"/>
                </a:lnTo>
                <a:lnTo>
                  <a:pt x="10533" y="43233"/>
                </a:lnTo>
                <a:lnTo>
                  <a:pt x="29019" y="53775"/>
                </a:lnTo>
                <a:lnTo>
                  <a:pt x="49934" y="50874"/>
                </a:lnTo>
                <a:lnTo>
                  <a:pt x="53808" y="29017"/>
                </a:lnTo>
                <a:lnTo>
                  <a:pt x="43584" y="10224"/>
                </a:lnTo>
                <a:lnTo>
                  <a:pt x="24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71510" y="6143274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4770" y="0"/>
                </a:moveTo>
                <a:lnTo>
                  <a:pt x="3873" y="2903"/>
                </a:lnTo>
                <a:lnTo>
                  <a:pt x="0" y="24753"/>
                </a:lnTo>
                <a:lnTo>
                  <a:pt x="10223" y="43543"/>
                </a:lnTo>
                <a:lnTo>
                  <a:pt x="29019" y="53770"/>
                </a:lnTo>
                <a:lnTo>
                  <a:pt x="50863" y="49931"/>
                </a:lnTo>
                <a:lnTo>
                  <a:pt x="53754" y="29017"/>
                </a:lnTo>
                <a:lnTo>
                  <a:pt x="43227" y="10539"/>
                </a:lnTo>
                <a:lnTo>
                  <a:pt x="2477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91996" y="6144298"/>
            <a:ext cx="77469" cy="7965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77321" y="5832514"/>
            <a:ext cx="77802" cy="77786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120515" y="609210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32695" y="0"/>
                </a:moveTo>
                <a:lnTo>
                  <a:pt x="7193" y="6145"/>
                </a:lnTo>
                <a:lnTo>
                  <a:pt x="0" y="32691"/>
                </a:lnTo>
                <a:lnTo>
                  <a:pt x="12138" y="56076"/>
                </a:lnTo>
                <a:lnTo>
                  <a:pt x="35523" y="68215"/>
                </a:lnTo>
                <a:lnTo>
                  <a:pt x="62070" y="61021"/>
                </a:lnTo>
                <a:lnTo>
                  <a:pt x="68215" y="35520"/>
                </a:lnTo>
                <a:lnTo>
                  <a:pt x="55729" y="12485"/>
                </a:lnTo>
                <a:lnTo>
                  <a:pt x="3269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67388" y="5728861"/>
            <a:ext cx="67294" cy="6729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26422" y="5921356"/>
            <a:ext cx="75445" cy="7543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96030" y="5472707"/>
            <a:ext cx="80719" cy="8168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06067" y="4887569"/>
            <a:ext cx="75692" cy="7570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20829" y="5832172"/>
            <a:ext cx="81430" cy="8142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2201" y="4679721"/>
            <a:ext cx="87836" cy="88677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59966" y="558778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6740" y="0"/>
                </a:moveTo>
                <a:lnTo>
                  <a:pt x="7719" y="6790"/>
                </a:lnTo>
                <a:lnTo>
                  <a:pt x="0" y="26755"/>
                </a:lnTo>
                <a:lnTo>
                  <a:pt x="8852" y="44834"/>
                </a:lnTo>
                <a:lnTo>
                  <a:pt x="26932" y="53687"/>
                </a:lnTo>
                <a:lnTo>
                  <a:pt x="46893" y="45970"/>
                </a:lnTo>
                <a:lnTo>
                  <a:pt x="53672" y="26943"/>
                </a:lnTo>
                <a:lnTo>
                  <a:pt x="44506" y="9168"/>
                </a:lnTo>
                <a:lnTo>
                  <a:pt x="2674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003" y="528556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4" h="43814">
                <a:moveTo>
                  <a:pt x="20786" y="0"/>
                </a:moveTo>
                <a:lnTo>
                  <a:pt x="4011" y="2966"/>
                </a:lnTo>
                <a:lnTo>
                  <a:pt x="0" y="20788"/>
                </a:lnTo>
                <a:lnTo>
                  <a:pt x="7868" y="35907"/>
                </a:lnTo>
                <a:lnTo>
                  <a:pt x="22646" y="43382"/>
                </a:lnTo>
                <a:lnTo>
                  <a:pt x="39362" y="38272"/>
                </a:lnTo>
                <a:lnTo>
                  <a:pt x="43433" y="22594"/>
                </a:lnTo>
                <a:lnTo>
                  <a:pt x="35584" y="8189"/>
                </a:lnTo>
                <a:lnTo>
                  <a:pt x="2078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91772" y="6169872"/>
            <a:ext cx="99943" cy="9993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06335" y="5727162"/>
            <a:ext cx="76676" cy="76676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1753489" y="5880989"/>
            <a:ext cx="50165" cy="46355"/>
          </a:xfrm>
          <a:custGeom>
            <a:avLst/>
            <a:gdLst/>
            <a:ahLst/>
            <a:cxnLst/>
            <a:rect l="l" t="t" r="r" b="b"/>
            <a:pathLst>
              <a:path w="50164" h="46354">
                <a:moveTo>
                  <a:pt x="26416" y="0"/>
                </a:moveTo>
                <a:lnTo>
                  <a:pt x="20955" y="1574"/>
                </a:lnTo>
                <a:lnTo>
                  <a:pt x="1650" y="20878"/>
                </a:lnTo>
                <a:lnTo>
                  <a:pt x="0" y="26377"/>
                </a:lnTo>
                <a:lnTo>
                  <a:pt x="508" y="33832"/>
                </a:lnTo>
                <a:lnTo>
                  <a:pt x="4318" y="37757"/>
                </a:lnTo>
                <a:lnTo>
                  <a:pt x="6350" y="39725"/>
                </a:lnTo>
                <a:lnTo>
                  <a:pt x="10287" y="43649"/>
                </a:lnTo>
                <a:lnTo>
                  <a:pt x="16002" y="45808"/>
                </a:lnTo>
                <a:lnTo>
                  <a:pt x="23368" y="46215"/>
                </a:lnTo>
                <a:lnTo>
                  <a:pt x="28829" y="44742"/>
                </a:lnTo>
                <a:lnTo>
                  <a:pt x="48260" y="25336"/>
                </a:lnTo>
                <a:lnTo>
                  <a:pt x="49784" y="19850"/>
                </a:lnTo>
                <a:lnTo>
                  <a:pt x="49530" y="16116"/>
                </a:lnTo>
                <a:lnTo>
                  <a:pt x="47625" y="14147"/>
                </a:lnTo>
                <a:lnTo>
                  <a:pt x="49403" y="12382"/>
                </a:lnTo>
                <a:lnTo>
                  <a:pt x="47371" y="10426"/>
                </a:lnTo>
                <a:lnTo>
                  <a:pt x="45466" y="8458"/>
                </a:lnTo>
                <a:lnTo>
                  <a:pt x="43434" y="6502"/>
                </a:lnTo>
                <a:lnTo>
                  <a:pt x="39624" y="2565"/>
                </a:lnTo>
                <a:lnTo>
                  <a:pt x="33909" y="406"/>
                </a:lnTo>
                <a:lnTo>
                  <a:pt x="2641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945812" y="6001134"/>
            <a:ext cx="105887" cy="10595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08658" y="6670370"/>
            <a:ext cx="83512" cy="8182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23299" y="6440006"/>
            <a:ext cx="66326" cy="66326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832570" y="6472054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7809" y="0"/>
                </a:moveTo>
                <a:lnTo>
                  <a:pt x="3788" y="3738"/>
                </a:lnTo>
                <a:lnTo>
                  <a:pt x="0" y="17809"/>
                </a:lnTo>
                <a:lnTo>
                  <a:pt x="6563" y="30324"/>
                </a:lnTo>
                <a:lnTo>
                  <a:pt x="19079" y="36883"/>
                </a:lnTo>
                <a:lnTo>
                  <a:pt x="33150" y="33088"/>
                </a:lnTo>
                <a:lnTo>
                  <a:pt x="36888" y="19074"/>
                </a:lnTo>
                <a:lnTo>
                  <a:pt x="30308" y="6578"/>
                </a:lnTo>
                <a:lnTo>
                  <a:pt x="17809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66228" y="5146085"/>
            <a:ext cx="92662" cy="92672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8746833" y="1275455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5" h="125094">
                <a:moveTo>
                  <a:pt x="46196" y="0"/>
                </a:moveTo>
                <a:lnTo>
                  <a:pt x="16674" y="15880"/>
                </a:lnTo>
                <a:lnTo>
                  <a:pt x="0" y="46196"/>
                </a:lnTo>
                <a:lnTo>
                  <a:pt x="2953" y="77344"/>
                </a:lnTo>
                <a:lnTo>
                  <a:pt x="20421" y="104209"/>
                </a:lnTo>
                <a:lnTo>
                  <a:pt x="47286" y="121676"/>
                </a:lnTo>
                <a:lnTo>
                  <a:pt x="78434" y="124630"/>
                </a:lnTo>
                <a:lnTo>
                  <a:pt x="108749" y="107955"/>
                </a:lnTo>
                <a:lnTo>
                  <a:pt x="124630" y="78434"/>
                </a:lnTo>
                <a:lnTo>
                  <a:pt x="121200" y="47762"/>
                </a:lnTo>
                <a:lnTo>
                  <a:pt x="103574" y="21056"/>
                </a:lnTo>
                <a:lnTo>
                  <a:pt x="76867" y="3430"/>
                </a:lnTo>
                <a:lnTo>
                  <a:pt x="4619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71450" y="1472140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20788" y="0"/>
                </a:moveTo>
                <a:lnTo>
                  <a:pt x="4020" y="3091"/>
                </a:lnTo>
                <a:lnTo>
                  <a:pt x="0" y="20788"/>
                </a:lnTo>
                <a:lnTo>
                  <a:pt x="7862" y="35889"/>
                </a:lnTo>
                <a:lnTo>
                  <a:pt x="22629" y="43418"/>
                </a:lnTo>
                <a:lnTo>
                  <a:pt x="39326" y="38397"/>
                </a:lnTo>
                <a:lnTo>
                  <a:pt x="43418" y="22629"/>
                </a:lnTo>
                <a:lnTo>
                  <a:pt x="35579" y="8171"/>
                </a:lnTo>
                <a:lnTo>
                  <a:pt x="20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105849" y="1267459"/>
            <a:ext cx="38735" cy="113030"/>
          </a:xfrm>
          <a:custGeom>
            <a:avLst/>
            <a:gdLst/>
            <a:ahLst/>
            <a:cxnLst/>
            <a:rect l="l" t="t" r="r" b="b"/>
            <a:pathLst>
              <a:path w="38734" h="113030">
                <a:moveTo>
                  <a:pt x="24345" y="100647"/>
                </a:moveTo>
                <a:lnTo>
                  <a:pt x="20129" y="92443"/>
                </a:lnTo>
                <a:lnTo>
                  <a:pt x="11925" y="88226"/>
                </a:lnTo>
                <a:lnTo>
                  <a:pt x="2336" y="90551"/>
                </a:lnTo>
                <a:lnTo>
                  <a:pt x="0" y="100152"/>
                </a:lnTo>
                <a:lnTo>
                  <a:pt x="4216" y="108356"/>
                </a:lnTo>
                <a:lnTo>
                  <a:pt x="12420" y="112572"/>
                </a:lnTo>
                <a:lnTo>
                  <a:pt x="22021" y="110236"/>
                </a:lnTo>
                <a:lnTo>
                  <a:pt x="24345" y="100647"/>
                </a:lnTo>
                <a:close/>
              </a:path>
              <a:path w="38734" h="113030">
                <a:moveTo>
                  <a:pt x="38150" y="0"/>
                </a:moveTo>
                <a:lnTo>
                  <a:pt x="26085" y="12065"/>
                </a:lnTo>
                <a:lnTo>
                  <a:pt x="24434" y="17653"/>
                </a:lnTo>
                <a:lnTo>
                  <a:pt x="24688" y="21336"/>
                </a:lnTo>
                <a:lnTo>
                  <a:pt x="21132" y="24892"/>
                </a:lnTo>
                <a:lnTo>
                  <a:pt x="23291" y="30607"/>
                </a:lnTo>
                <a:lnTo>
                  <a:pt x="23545" y="34290"/>
                </a:lnTo>
                <a:lnTo>
                  <a:pt x="23672" y="37973"/>
                </a:lnTo>
                <a:lnTo>
                  <a:pt x="27609" y="41910"/>
                </a:lnTo>
                <a:lnTo>
                  <a:pt x="27863" y="45720"/>
                </a:lnTo>
                <a:lnTo>
                  <a:pt x="38150" y="56007"/>
                </a:lnTo>
                <a:lnTo>
                  <a:pt x="3815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object 4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912318" y="940272"/>
            <a:ext cx="77791" cy="77739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8755439" y="119983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32718" y="0"/>
                </a:moveTo>
                <a:lnTo>
                  <a:pt x="7179" y="6161"/>
                </a:lnTo>
                <a:lnTo>
                  <a:pt x="0" y="32700"/>
                </a:lnTo>
                <a:lnTo>
                  <a:pt x="12132" y="56072"/>
                </a:lnTo>
                <a:lnTo>
                  <a:pt x="35504" y="68204"/>
                </a:lnTo>
                <a:lnTo>
                  <a:pt x="62043" y="61025"/>
                </a:lnTo>
                <a:lnTo>
                  <a:pt x="68222" y="35540"/>
                </a:lnTo>
                <a:lnTo>
                  <a:pt x="55756" y="12495"/>
                </a:lnTo>
                <a:lnTo>
                  <a:pt x="3271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object 4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502320" y="836600"/>
            <a:ext cx="67333" cy="6733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272335" y="1029110"/>
            <a:ext cx="164443" cy="102903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163186" y="579493"/>
            <a:ext cx="75709" cy="7570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855822" y="939913"/>
            <a:ext cx="81365" cy="8143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858755" y="498681"/>
            <a:ext cx="87830" cy="88677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7694930" y="695565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6735" y="0"/>
                </a:moveTo>
                <a:lnTo>
                  <a:pt x="7747" y="6744"/>
                </a:lnTo>
                <a:lnTo>
                  <a:pt x="0" y="26717"/>
                </a:lnTo>
                <a:lnTo>
                  <a:pt x="8826" y="44797"/>
                </a:lnTo>
                <a:lnTo>
                  <a:pt x="26892" y="53661"/>
                </a:lnTo>
                <a:lnTo>
                  <a:pt x="46863" y="45987"/>
                </a:lnTo>
                <a:lnTo>
                  <a:pt x="53663" y="26943"/>
                </a:lnTo>
                <a:lnTo>
                  <a:pt x="44497" y="9173"/>
                </a:lnTo>
                <a:lnTo>
                  <a:pt x="2673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5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550340" y="717938"/>
            <a:ext cx="85709" cy="85780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7698913" y="393291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20788" y="0"/>
                </a:moveTo>
                <a:lnTo>
                  <a:pt x="4018" y="2948"/>
                </a:lnTo>
                <a:lnTo>
                  <a:pt x="0" y="20788"/>
                </a:lnTo>
                <a:lnTo>
                  <a:pt x="7875" y="35937"/>
                </a:lnTo>
                <a:lnTo>
                  <a:pt x="22681" y="43418"/>
                </a:lnTo>
                <a:lnTo>
                  <a:pt x="39451" y="38254"/>
                </a:lnTo>
                <a:lnTo>
                  <a:pt x="43469" y="22629"/>
                </a:lnTo>
                <a:lnTo>
                  <a:pt x="35593" y="8219"/>
                </a:lnTo>
                <a:lnTo>
                  <a:pt x="20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43288" y="349319"/>
            <a:ext cx="58419" cy="57785"/>
          </a:xfrm>
          <a:custGeom>
            <a:avLst/>
            <a:gdLst/>
            <a:ahLst/>
            <a:cxnLst/>
            <a:rect l="l" t="t" r="r" b="b"/>
            <a:pathLst>
              <a:path w="58420" h="57784">
                <a:moveTo>
                  <a:pt x="27717" y="0"/>
                </a:moveTo>
                <a:lnTo>
                  <a:pt x="5464" y="5391"/>
                </a:lnTo>
                <a:lnTo>
                  <a:pt x="0" y="27646"/>
                </a:lnTo>
                <a:lnTo>
                  <a:pt x="10417" y="47317"/>
                </a:lnTo>
                <a:lnTo>
                  <a:pt x="30075" y="57773"/>
                </a:lnTo>
                <a:lnTo>
                  <a:pt x="52327" y="52381"/>
                </a:lnTo>
                <a:lnTo>
                  <a:pt x="57792" y="30126"/>
                </a:lnTo>
                <a:lnTo>
                  <a:pt x="47374" y="10455"/>
                </a:lnTo>
                <a:lnTo>
                  <a:pt x="27717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object 5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026703" y="1277651"/>
            <a:ext cx="99995" cy="99934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9093656" y="1705994"/>
            <a:ext cx="50800" cy="90170"/>
          </a:xfrm>
          <a:custGeom>
            <a:avLst/>
            <a:gdLst/>
            <a:ahLst/>
            <a:cxnLst/>
            <a:rect l="l" t="t" r="r" b="b"/>
            <a:pathLst>
              <a:path w="50800" h="90169">
                <a:moveTo>
                  <a:pt x="43505" y="0"/>
                </a:moveTo>
                <a:lnTo>
                  <a:pt x="9576" y="9648"/>
                </a:lnTo>
                <a:lnTo>
                  <a:pt x="0" y="43576"/>
                </a:lnTo>
                <a:lnTo>
                  <a:pt x="15926" y="74005"/>
                </a:lnTo>
                <a:lnTo>
                  <a:pt x="46331" y="89908"/>
                </a:lnTo>
                <a:lnTo>
                  <a:pt x="50343" y="88764"/>
                </a:lnTo>
                <a:lnTo>
                  <a:pt x="50343" y="3573"/>
                </a:lnTo>
                <a:lnTo>
                  <a:pt x="4350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5" name="object 5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843644" y="1778126"/>
            <a:ext cx="83510" cy="8178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658225" y="1547764"/>
            <a:ext cx="66349" cy="66349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8467524" y="157980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7787" y="0"/>
                </a:moveTo>
                <a:lnTo>
                  <a:pt x="3756" y="3756"/>
                </a:lnTo>
                <a:lnTo>
                  <a:pt x="0" y="17805"/>
                </a:lnTo>
                <a:lnTo>
                  <a:pt x="6566" y="30331"/>
                </a:lnTo>
                <a:lnTo>
                  <a:pt x="19061" y="36903"/>
                </a:lnTo>
                <a:lnTo>
                  <a:pt x="33093" y="33093"/>
                </a:lnTo>
                <a:lnTo>
                  <a:pt x="36849" y="19061"/>
                </a:lnTo>
                <a:lnTo>
                  <a:pt x="30283" y="6566"/>
                </a:lnTo>
                <a:lnTo>
                  <a:pt x="17787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object 5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345670" y="317363"/>
            <a:ext cx="92672" cy="92620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2759964" y="4943411"/>
            <a:ext cx="3628390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200" spc="-5" dirty="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CREDITS:</a:t>
            </a:r>
            <a:r>
              <a:rPr sz="1200" spc="10" dirty="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 </a:t>
            </a:r>
            <a:r>
              <a:rPr sz="1200" spc="5" dirty="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This</a:t>
            </a:r>
            <a:r>
              <a:rPr sz="1200" spc="-35" dirty="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 </a:t>
            </a:r>
            <a:r>
              <a:rPr sz="1200" dirty="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presentation</a:t>
            </a:r>
            <a:r>
              <a:rPr sz="1200" spc="-55" dirty="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 </a:t>
            </a:r>
            <a:r>
              <a:rPr sz="1200" spc="-5" dirty="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template </a:t>
            </a:r>
            <a:r>
              <a:rPr sz="1200" spc="-10" dirty="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was</a:t>
            </a:r>
            <a:r>
              <a:rPr sz="1200" spc="35" dirty="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 </a:t>
            </a:r>
            <a:r>
              <a:rPr sz="1200" dirty="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created </a:t>
            </a:r>
            <a:r>
              <a:rPr sz="1200" b="1" dirty="0">
                <a:solidFill>
                  <a:srgbClr val="073762"/>
                </a:solidFill>
                <a:latin typeface="Arial"/>
                <a:cs typeface="Arial"/>
                <a:hlinkClick r:id="rId35"/>
              </a:rPr>
              <a:t>by</a:t>
            </a:r>
            <a:endParaRPr sz="1200">
              <a:latin typeface="Arial"/>
              <a:cs typeface="Arial"/>
            </a:endParaRPr>
          </a:p>
          <a:p>
            <a:pPr marL="1163955" indent="-1162050">
              <a:lnSpc>
                <a:spcPct val="100000"/>
              </a:lnSpc>
            </a:pPr>
            <a:r>
              <a:rPr sz="1200" b="1" dirty="0">
                <a:solidFill>
                  <a:srgbClr val="073762"/>
                </a:solidFill>
                <a:latin typeface="Arial"/>
                <a:cs typeface="Arial"/>
                <a:hlinkClick r:id="rId35"/>
              </a:rPr>
              <a:t>Slidesgo,</a:t>
            </a:r>
            <a:r>
              <a:rPr sz="1200" b="1" spc="-15" dirty="0">
                <a:solidFill>
                  <a:srgbClr val="073762"/>
                </a:solidFill>
                <a:latin typeface="Arial"/>
                <a:cs typeface="Arial"/>
                <a:hlinkClick r:id="rId35"/>
              </a:rPr>
              <a:t> </a:t>
            </a:r>
            <a:r>
              <a:rPr sz="1200" spc="-5" dirty="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including</a:t>
            </a:r>
            <a:r>
              <a:rPr sz="1200" spc="-60" dirty="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 </a:t>
            </a:r>
            <a:r>
              <a:rPr sz="1200" dirty="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icons</a:t>
            </a:r>
            <a:r>
              <a:rPr sz="1200" spc="-25" dirty="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 </a:t>
            </a:r>
            <a:r>
              <a:rPr sz="1200" b="1" dirty="0">
                <a:solidFill>
                  <a:srgbClr val="073762"/>
                </a:solidFill>
                <a:latin typeface="Arial"/>
                <a:cs typeface="Arial"/>
                <a:hlinkClick r:id="rId36"/>
              </a:rPr>
              <a:t>by</a:t>
            </a:r>
            <a:r>
              <a:rPr sz="1200" b="1" spc="-20" dirty="0">
                <a:solidFill>
                  <a:srgbClr val="073762"/>
                </a:solidFill>
                <a:latin typeface="Arial"/>
                <a:cs typeface="Arial"/>
                <a:hlinkClick r:id="rId36"/>
              </a:rPr>
              <a:t> </a:t>
            </a:r>
            <a:r>
              <a:rPr sz="1200" b="1" dirty="0">
                <a:solidFill>
                  <a:srgbClr val="073762"/>
                </a:solidFill>
                <a:latin typeface="Arial"/>
                <a:cs typeface="Arial"/>
                <a:hlinkClick r:id="rId36"/>
              </a:rPr>
              <a:t>Flaticon,</a:t>
            </a:r>
            <a:r>
              <a:rPr sz="1200" b="1" spc="5" dirty="0">
                <a:solidFill>
                  <a:srgbClr val="073762"/>
                </a:solidFill>
                <a:latin typeface="Arial"/>
                <a:cs typeface="Arial"/>
                <a:hlinkClick r:id="rId36"/>
              </a:rPr>
              <a:t> </a:t>
            </a:r>
            <a:r>
              <a:rPr sz="1200" b="1" dirty="0">
                <a:solidFill>
                  <a:srgbClr val="073762"/>
                </a:solidFill>
                <a:latin typeface="Arial"/>
                <a:cs typeface="Arial"/>
                <a:hlinkClick r:id="rId35"/>
              </a:rPr>
              <a:t>i</a:t>
            </a:r>
            <a:r>
              <a:rPr sz="1200" dirty="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nfographics</a:t>
            </a:r>
            <a:r>
              <a:rPr sz="1200" spc="-65" dirty="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 </a:t>
            </a:r>
            <a:r>
              <a:rPr sz="1200" dirty="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&amp; </a:t>
            </a:r>
            <a:r>
              <a:rPr sz="1200" spc="-305" dirty="0">
                <a:solidFill>
                  <a:srgbClr val="073762"/>
                </a:solidFill>
                <a:latin typeface="Microsoft Sans Serif"/>
                <a:cs typeface="Microsoft Sans Serif"/>
              </a:rPr>
              <a:t> </a:t>
            </a:r>
            <a:r>
              <a:rPr sz="1200" spc="-5" dirty="0">
                <a:solidFill>
                  <a:srgbClr val="073762"/>
                </a:solidFill>
                <a:latin typeface="Microsoft Sans Serif"/>
                <a:cs typeface="Microsoft Sans Serif"/>
              </a:rPr>
              <a:t>images </a:t>
            </a:r>
            <a:r>
              <a:rPr sz="1200" b="1" dirty="0">
                <a:solidFill>
                  <a:srgbClr val="073762"/>
                </a:solidFill>
                <a:latin typeface="Arial"/>
                <a:cs typeface="Arial"/>
                <a:hlinkClick r:id="rId37"/>
              </a:rPr>
              <a:t>by</a:t>
            </a:r>
            <a:r>
              <a:rPr sz="1200" b="1" spc="5" dirty="0">
                <a:solidFill>
                  <a:srgbClr val="073762"/>
                </a:solidFill>
                <a:latin typeface="Arial"/>
                <a:cs typeface="Arial"/>
                <a:hlinkClick r:id="rId37"/>
              </a:rPr>
              <a:t> </a:t>
            </a:r>
            <a:r>
              <a:rPr sz="1200" b="1" spc="-5" dirty="0">
                <a:solidFill>
                  <a:srgbClr val="073762"/>
                </a:solidFill>
                <a:latin typeface="Arial"/>
                <a:cs typeface="Arial"/>
                <a:hlinkClick r:id="rId37"/>
              </a:rPr>
              <a:t>Freepik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6528330" y="0"/>
            <a:ext cx="2616200" cy="6459220"/>
            <a:chOff x="6528330" y="0"/>
            <a:chExt cx="2616200" cy="6459220"/>
          </a:xfrm>
        </p:grpSpPr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918332" y="84703"/>
              <a:ext cx="100199" cy="100199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528330" y="0"/>
              <a:ext cx="2616200" cy="6459220"/>
            </a:xfrm>
            <a:custGeom>
              <a:avLst/>
              <a:gdLst/>
              <a:ahLst/>
              <a:cxnLst/>
              <a:rect l="l" t="t" r="r" b="b"/>
              <a:pathLst>
                <a:path w="2616200" h="6459220">
                  <a:moveTo>
                    <a:pt x="2074547" y="5391810"/>
                  </a:moveTo>
                  <a:lnTo>
                    <a:pt x="2050773" y="5391810"/>
                  </a:lnTo>
                  <a:lnTo>
                    <a:pt x="2075215" y="5429910"/>
                  </a:lnTo>
                  <a:lnTo>
                    <a:pt x="2096103" y="5468010"/>
                  </a:lnTo>
                  <a:lnTo>
                    <a:pt x="2113771" y="5518810"/>
                  </a:lnTo>
                  <a:lnTo>
                    <a:pt x="2128555" y="5556910"/>
                  </a:lnTo>
                  <a:lnTo>
                    <a:pt x="2140790" y="5607710"/>
                  </a:lnTo>
                  <a:lnTo>
                    <a:pt x="2150812" y="5658510"/>
                  </a:lnTo>
                  <a:lnTo>
                    <a:pt x="2158955" y="5709310"/>
                  </a:lnTo>
                  <a:lnTo>
                    <a:pt x="2165555" y="5747410"/>
                  </a:lnTo>
                  <a:lnTo>
                    <a:pt x="2170947" y="5798210"/>
                  </a:lnTo>
                  <a:lnTo>
                    <a:pt x="2175467" y="5849010"/>
                  </a:lnTo>
                  <a:lnTo>
                    <a:pt x="2179449" y="5899810"/>
                  </a:lnTo>
                  <a:lnTo>
                    <a:pt x="2183229" y="5950610"/>
                  </a:lnTo>
                  <a:lnTo>
                    <a:pt x="2187143" y="6001410"/>
                  </a:lnTo>
                  <a:lnTo>
                    <a:pt x="2191525" y="6052210"/>
                  </a:lnTo>
                  <a:lnTo>
                    <a:pt x="2196711" y="6103010"/>
                  </a:lnTo>
                  <a:lnTo>
                    <a:pt x="2203037" y="6153810"/>
                  </a:lnTo>
                  <a:lnTo>
                    <a:pt x="2210836" y="6204610"/>
                  </a:lnTo>
                  <a:lnTo>
                    <a:pt x="2220445" y="6255410"/>
                  </a:lnTo>
                  <a:lnTo>
                    <a:pt x="2232139" y="6306210"/>
                  </a:lnTo>
                  <a:lnTo>
                    <a:pt x="2248084" y="6357010"/>
                  </a:lnTo>
                  <a:lnTo>
                    <a:pt x="2267862" y="6407810"/>
                  </a:lnTo>
                  <a:lnTo>
                    <a:pt x="2291057" y="6445910"/>
                  </a:lnTo>
                  <a:lnTo>
                    <a:pt x="2296987" y="6458610"/>
                  </a:lnTo>
                  <a:lnTo>
                    <a:pt x="2346461" y="6458610"/>
                  </a:lnTo>
                  <a:lnTo>
                    <a:pt x="2359137" y="6445910"/>
                  </a:lnTo>
                  <a:lnTo>
                    <a:pt x="2322172" y="6445910"/>
                  </a:lnTo>
                  <a:lnTo>
                    <a:pt x="2305742" y="6433210"/>
                  </a:lnTo>
                  <a:lnTo>
                    <a:pt x="2291597" y="6407810"/>
                  </a:lnTo>
                  <a:lnTo>
                    <a:pt x="2279881" y="6382410"/>
                  </a:lnTo>
                  <a:lnTo>
                    <a:pt x="2270737" y="6369710"/>
                  </a:lnTo>
                  <a:lnTo>
                    <a:pt x="2254235" y="6318910"/>
                  </a:lnTo>
                  <a:lnTo>
                    <a:pt x="2240257" y="6268110"/>
                  </a:lnTo>
                  <a:lnTo>
                    <a:pt x="2228946" y="6217310"/>
                  </a:lnTo>
                  <a:lnTo>
                    <a:pt x="2220445" y="6166510"/>
                  </a:lnTo>
                  <a:lnTo>
                    <a:pt x="2213026" y="6115710"/>
                  </a:lnTo>
                  <a:lnTo>
                    <a:pt x="2207001" y="6052210"/>
                  </a:lnTo>
                  <a:lnTo>
                    <a:pt x="2202003" y="6001410"/>
                  </a:lnTo>
                  <a:lnTo>
                    <a:pt x="2197665" y="5950610"/>
                  </a:lnTo>
                  <a:lnTo>
                    <a:pt x="2193618" y="5899810"/>
                  </a:lnTo>
                  <a:lnTo>
                    <a:pt x="2189495" y="5849010"/>
                  </a:lnTo>
                  <a:lnTo>
                    <a:pt x="2184929" y="5798210"/>
                  </a:lnTo>
                  <a:lnTo>
                    <a:pt x="2179551" y="5747410"/>
                  </a:lnTo>
                  <a:lnTo>
                    <a:pt x="2172206" y="5683910"/>
                  </a:lnTo>
                  <a:lnTo>
                    <a:pt x="2162892" y="5633110"/>
                  </a:lnTo>
                  <a:lnTo>
                    <a:pt x="2151260" y="5582310"/>
                  </a:lnTo>
                  <a:lnTo>
                    <a:pt x="2136959" y="5531510"/>
                  </a:lnTo>
                  <a:lnTo>
                    <a:pt x="2119639" y="5480710"/>
                  </a:lnTo>
                  <a:lnTo>
                    <a:pt x="2098952" y="5429910"/>
                  </a:lnTo>
                  <a:lnTo>
                    <a:pt x="2074547" y="5391810"/>
                  </a:lnTo>
                  <a:close/>
                </a:path>
                <a:path w="2616200" h="6459220">
                  <a:moveTo>
                    <a:pt x="2615669" y="4274210"/>
                  </a:moveTo>
                  <a:lnTo>
                    <a:pt x="2595730" y="4299610"/>
                  </a:lnTo>
                  <a:lnTo>
                    <a:pt x="2568969" y="4350410"/>
                  </a:lnTo>
                  <a:lnTo>
                    <a:pt x="2515661" y="4426610"/>
                  </a:lnTo>
                  <a:lnTo>
                    <a:pt x="2489137" y="4477410"/>
                  </a:lnTo>
                  <a:lnTo>
                    <a:pt x="2436412" y="4553610"/>
                  </a:lnTo>
                  <a:lnTo>
                    <a:pt x="2410235" y="4604410"/>
                  </a:lnTo>
                  <a:lnTo>
                    <a:pt x="2358311" y="4680610"/>
                  </a:lnTo>
                  <a:lnTo>
                    <a:pt x="2332589" y="4731410"/>
                  </a:lnTo>
                  <a:lnTo>
                    <a:pt x="2307043" y="4769510"/>
                  </a:lnTo>
                  <a:lnTo>
                    <a:pt x="2281685" y="4820310"/>
                  </a:lnTo>
                  <a:lnTo>
                    <a:pt x="2256528" y="4858410"/>
                  </a:lnTo>
                  <a:lnTo>
                    <a:pt x="2231582" y="4909210"/>
                  </a:lnTo>
                  <a:lnTo>
                    <a:pt x="2206861" y="4947310"/>
                  </a:lnTo>
                  <a:lnTo>
                    <a:pt x="2182377" y="4985410"/>
                  </a:lnTo>
                  <a:lnTo>
                    <a:pt x="2158141" y="5036210"/>
                  </a:lnTo>
                  <a:lnTo>
                    <a:pt x="2134166" y="5087010"/>
                  </a:lnTo>
                  <a:lnTo>
                    <a:pt x="2110463" y="5125110"/>
                  </a:lnTo>
                  <a:lnTo>
                    <a:pt x="2087677" y="5175910"/>
                  </a:lnTo>
                  <a:lnTo>
                    <a:pt x="2064984" y="5214010"/>
                  </a:lnTo>
                  <a:lnTo>
                    <a:pt x="2042426" y="5264810"/>
                  </a:lnTo>
                  <a:lnTo>
                    <a:pt x="2020045" y="5302910"/>
                  </a:lnTo>
                  <a:lnTo>
                    <a:pt x="1997882" y="5353710"/>
                  </a:lnTo>
                  <a:lnTo>
                    <a:pt x="1975977" y="5391810"/>
                  </a:lnTo>
                  <a:lnTo>
                    <a:pt x="1954373" y="5442610"/>
                  </a:lnTo>
                  <a:lnTo>
                    <a:pt x="1933110" y="5493410"/>
                  </a:lnTo>
                  <a:lnTo>
                    <a:pt x="1912229" y="5531510"/>
                  </a:lnTo>
                  <a:lnTo>
                    <a:pt x="1891772" y="5582310"/>
                  </a:lnTo>
                  <a:lnTo>
                    <a:pt x="1871780" y="5633110"/>
                  </a:lnTo>
                  <a:lnTo>
                    <a:pt x="1852294" y="5671210"/>
                  </a:lnTo>
                  <a:lnTo>
                    <a:pt x="1833356" y="5722010"/>
                  </a:lnTo>
                  <a:lnTo>
                    <a:pt x="1815006" y="5772810"/>
                  </a:lnTo>
                  <a:lnTo>
                    <a:pt x="1797286" y="5823610"/>
                  </a:lnTo>
                  <a:lnTo>
                    <a:pt x="1780236" y="5874410"/>
                  </a:lnTo>
                  <a:lnTo>
                    <a:pt x="1763899" y="5912510"/>
                  </a:lnTo>
                  <a:lnTo>
                    <a:pt x="1748316" y="5963310"/>
                  </a:lnTo>
                  <a:lnTo>
                    <a:pt x="1733527" y="6014110"/>
                  </a:lnTo>
                  <a:lnTo>
                    <a:pt x="1721358" y="6064910"/>
                  </a:lnTo>
                  <a:lnTo>
                    <a:pt x="1711633" y="6115710"/>
                  </a:lnTo>
                  <a:lnTo>
                    <a:pt x="1705281" y="6153810"/>
                  </a:lnTo>
                  <a:lnTo>
                    <a:pt x="1703232" y="6204610"/>
                  </a:lnTo>
                  <a:lnTo>
                    <a:pt x="1706414" y="6255410"/>
                  </a:lnTo>
                  <a:lnTo>
                    <a:pt x="1715757" y="6306210"/>
                  </a:lnTo>
                  <a:lnTo>
                    <a:pt x="1732189" y="6344310"/>
                  </a:lnTo>
                  <a:lnTo>
                    <a:pt x="1756642" y="6382410"/>
                  </a:lnTo>
                  <a:lnTo>
                    <a:pt x="1790042" y="6420510"/>
                  </a:lnTo>
                  <a:lnTo>
                    <a:pt x="1839048" y="6445910"/>
                  </a:lnTo>
                  <a:lnTo>
                    <a:pt x="1936014" y="6445910"/>
                  </a:lnTo>
                  <a:lnTo>
                    <a:pt x="1981441" y="6433210"/>
                  </a:lnTo>
                  <a:lnTo>
                    <a:pt x="2003748" y="6420510"/>
                  </a:lnTo>
                  <a:lnTo>
                    <a:pt x="1894436" y="6420510"/>
                  </a:lnTo>
                  <a:lnTo>
                    <a:pt x="1846646" y="6407810"/>
                  </a:lnTo>
                  <a:lnTo>
                    <a:pt x="1803393" y="6395110"/>
                  </a:lnTo>
                  <a:lnTo>
                    <a:pt x="1767402" y="6357010"/>
                  </a:lnTo>
                  <a:lnTo>
                    <a:pt x="1741401" y="6306210"/>
                  </a:lnTo>
                  <a:lnTo>
                    <a:pt x="1730530" y="6255410"/>
                  </a:lnTo>
                  <a:lnTo>
                    <a:pt x="1728620" y="6191910"/>
                  </a:lnTo>
                  <a:lnTo>
                    <a:pt x="1733720" y="6141110"/>
                  </a:lnTo>
                  <a:lnTo>
                    <a:pt x="1743880" y="6090310"/>
                  </a:lnTo>
                  <a:lnTo>
                    <a:pt x="1757149" y="6039510"/>
                  </a:lnTo>
                  <a:lnTo>
                    <a:pt x="1771363" y="5988710"/>
                  </a:lnTo>
                  <a:lnTo>
                    <a:pt x="1786580" y="5937910"/>
                  </a:lnTo>
                  <a:lnTo>
                    <a:pt x="1802707" y="5899810"/>
                  </a:lnTo>
                  <a:lnTo>
                    <a:pt x="1819652" y="5849010"/>
                  </a:lnTo>
                  <a:lnTo>
                    <a:pt x="1837321" y="5798210"/>
                  </a:lnTo>
                  <a:lnTo>
                    <a:pt x="1855622" y="5760110"/>
                  </a:lnTo>
                  <a:lnTo>
                    <a:pt x="1874463" y="5709310"/>
                  </a:lnTo>
                  <a:lnTo>
                    <a:pt x="1893750" y="5658510"/>
                  </a:lnTo>
                  <a:lnTo>
                    <a:pt x="1913392" y="5620410"/>
                  </a:lnTo>
                  <a:lnTo>
                    <a:pt x="1933294" y="5569610"/>
                  </a:lnTo>
                  <a:lnTo>
                    <a:pt x="1953364" y="5531510"/>
                  </a:lnTo>
                  <a:lnTo>
                    <a:pt x="1972248" y="5493410"/>
                  </a:lnTo>
                  <a:lnTo>
                    <a:pt x="1991369" y="5442610"/>
                  </a:lnTo>
                  <a:lnTo>
                    <a:pt x="2010729" y="5404510"/>
                  </a:lnTo>
                  <a:lnTo>
                    <a:pt x="2030326" y="5366410"/>
                  </a:lnTo>
                  <a:lnTo>
                    <a:pt x="2060310" y="5366410"/>
                  </a:lnTo>
                  <a:lnTo>
                    <a:pt x="2046074" y="5341010"/>
                  </a:lnTo>
                  <a:lnTo>
                    <a:pt x="2040613" y="5341010"/>
                  </a:lnTo>
                  <a:lnTo>
                    <a:pt x="2063222" y="5302910"/>
                  </a:lnTo>
                  <a:lnTo>
                    <a:pt x="2086145" y="5252110"/>
                  </a:lnTo>
                  <a:lnTo>
                    <a:pt x="2109372" y="5201310"/>
                  </a:lnTo>
                  <a:lnTo>
                    <a:pt x="2132891" y="5163210"/>
                  </a:lnTo>
                  <a:lnTo>
                    <a:pt x="2156694" y="5112410"/>
                  </a:lnTo>
                  <a:lnTo>
                    <a:pt x="2180770" y="5074310"/>
                  </a:lnTo>
                  <a:lnTo>
                    <a:pt x="2205107" y="5023510"/>
                  </a:lnTo>
                  <a:lnTo>
                    <a:pt x="2229697" y="4985410"/>
                  </a:lnTo>
                  <a:lnTo>
                    <a:pt x="2254528" y="4934610"/>
                  </a:lnTo>
                  <a:lnTo>
                    <a:pt x="2279591" y="4896510"/>
                  </a:lnTo>
                  <a:lnTo>
                    <a:pt x="2304874" y="4858410"/>
                  </a:lnTo>
                  <a:lnTo>
                    <a:pt x="2330368" y="4807610"/>
                  </a:lnTo>
                  <a:lnTo>
                    <a:pt x="2356062" y="4769510"/>
                  </a:lnTo>
                  <a:lnTo>
                    <a:pt x="2381946" y="4718710"/>
                  </a:lnTo>
                  <a:lnTo>
                    <a:pt x="2434243" y="4642510"/>
                  </a:lnTo>
                  <a:lnTo>
                    <a:pt x="2460635" y="4591710"/>
                  </a:lnTo>
                  <a:lnTo>
                    <a:pt x="2487175" y="4553610"/>
                  </a:lnTo>
                  <a:lnTo>
                    <a:pt x="2513854" y="4502810"/>
                  </a:lnTo>
                  <a:lnTo>
                    <a:pt x="2567584" y="4426610"/>
                  </a:lnTo>
                  <a:lnTo>
                    <a:pt x="2594615" y="4375810"/>
                  </a:lnTo>
                  <a:lnTo>
                    <a:pt x="2615669" y="4350410"/>
                  </a:lnTo>
                  <a:lnTo>
                    <a:pt x="2615669" y="4274210"/>
                  </a:lnTo>
                  <a:close/>
                </a:path>
                <a:path w="2616200" h="6459220">
                  <a:moveTo>
                    <a:pt x="2250163" y="5252110"/>
                  </a:moveTo>
                  <a:lnTo>
                    <a:pt x="2236320" y="5252110"/>
                  </a:lnTo>
                  <a:lnTo>
                    <a:pt x="2237717" y="5264810"/>
                  </a:lnTo>
                  <a:lnTo>
                    <a:pt x="2260075" y="5417210"/>
                  </a:lnTo>
                  <a:lnTo>
                    <a:pt x="2274904" y="5506110"/>
                  </a:lnTo>
                  <a:lnTo>
                    <a:pt x="2282278" y="5556910"/>
                  </a:lnTo>
                  <a:lnTo>
                    <a:pt x="2289618" y="5607710"/>
                  </a:lnTo>
                  <a:lnTo>
                    <a:pt x="2296918" y="5658510"/>
                  </a:lnTo>
                  <a:lnTo>
                    <a:pt x="2304172" y="5709310"/>
                  </a:lnTo>
                  <a:lnTo>
                    <a:pt x="2311374" y="5760110"/>
                  </a:lnTo>
                  <a:lnTo>
                    <a:pt x="2318519" y="5810910"/>
                  </a:lnTo>
                  <a:lnTo>
                    <a:pt x="2325601" y="5861710"/>
                  </a:lnTo>
                  <a:lnTo>
                    <a:pt x="2369670" y="6153810"/>
                  </a:lnTo>
                  <a:lnTo>
                    <a:pt x="2375705" y="6191910"/>
                  </a:lnTo>
                  <a:lnTo>
                    <a:pt x="2381131" y="6242710"/>
                  </a:lnTo>
                  <a:lnTo>
                    <a:pt x="2383843" y="6280810"/>
                  </a:lnTo>
                  <a:lnTo>
                    <a:pt x="2381740" y="6331610"/>
                  </a:lnTo>
                  <a:lnTo>
                    <a:pt x="2372718" y="6382410"/>
                  </a:lnTo>
                  <a:lnTo>
                    <a:pt x="2365570" y="6395110"/>
                  </a:lnTo>
                  <a:lnTo>
                    <a:pt x="2355637" y="6420510"/>
                  </a:lnTo>
                  <a:lnTo>
                    <a:pt x="2342464" y="6433210"/>
                  </a:lnTo>
                  <a:lnTo>
                    <a:pt x="2325601" y="6445910"/>
                  </a:lnTo>
                  <a:lnTo>
                    <a:pt x="2359137" y="6445910"/>
                  </a:lnTo>
                  <a:lnTo>
                    <a:pt x="2386936" y="6395110"/>
                  </a:lnTo>
                  <a:lnTo>
                    <a:pt x="2397309" y="6357010"/>
                  </a:lnTo>
                  <a:lnTo>
                    <a:pt x="2402085" y="6318910"/>
                  </a:lnTo>
                  <a:lnTo>
                    <a:pt x="2402563" y="6268110"/>
                  </a:lnTo>
                  <a:lnTo>
                    <a:pt x="2399540" y="6230010"/>
                  </a:lnTo>
                  <a:lnTo>
                    <a:pt x="2394167" y="6179210"/>
                  </a:lnTo>
                  <a:lnTo>
                    <a:pt x="2387228" y="6128410"/>
                  </a:lnTo>
                  <a:lnTo>
                    <a:pt x="2379506" y="6090310"/>
                  </a:lnTo>
                  <a:lnTo>
                    <a:pt x="2371783" y="6039510"/>
                  </a:lnTo>
                  <a:lnTo>
                    <a:pt x="2364844" y="5988710"/>
                  </a:lnTo>
                  <a:lnTo>
                    <a:pt x="2357381" y="5937910"/>
                  </a:lnTo>
                  <a:lnTo>
                    <a:pt x="2349954" y="5887110"/>
                  </a:lnTo>
                  <a:lnTo>
                    <a:pt x="2342560" y="5836310"/>
                  </a:lnTo>
                  <a:lnTo>
                    <a:pt x="2327843" y="5734710"/>
                  </a:lnTo>
                  <a:lnTo>
                    <a:pt x="2276517" y="5379110"/>
                  </a:lnTo>
                  <a:lnTo>
                    <a:pt x="2261720" y="5277510"/>
                  </a:lnTo>
                  <a:lnTo>
                    <a:pt x="2300080" y="5277510"/>
                  </a:lnTo>
                  <a:lnTo>
                    <a:pt x="2284338" y="5264810"/>
                  </a:lnTo>
                  <a:lnTo>
                    <a:pt x="2250163" y="5252110"/>
                  </a:lnTo>
                  <a:close/>
                </a:path>
                <a:path w="2616200" h="6459220">
                  <a:moveTo>
                    <a:pt x="2146531" y="6331610"/>
                  </a:moveTo>
                  <a:lnTo>
                    <a:pt x="2107526" y="6331610"/>
                  </a:lnTo>
                  <a:lnTo>
                    <a:pt x="2095011" y="6344310"/>
                  </a:lnTo>
                  <a:lnTo>
                    <a:pt x="2085317" y="6344310"/>
                  </a:lnTo>
                  <a:lnTo>
                    <a:pt x="2072075" y="6357010"/>
                  </a:lnTo>
                  <a:lnTo>
                    <a:pt x="2058250" y="6369710"/>
                  </a:lnTo>
                  <a:lnTo>
                    <a:pt x="2043830" y="6369710"/>
                  </a:lnTo>
                  <a:lnTo>
                    <a:pt x="2028802" y="6382410"/>
                  </a:lnTo>
                  <a:lnTo>
                    <a:pt x="1973621" y="6407810"/>
                  </a:lnTo>
                  <a:lnTo>
                    <a:pt x="1945542" y="6407810"/>
                  </a:lnTo>
                  <a:lnTo>
                    <a:pt x="1917296" y="6420510"/>
                  </a:lnTo>
                  <a:lnTo>
                    <a:pt x="2003748" y="6420510"/>
                  </a:lnTo>
                  <a:lnTo>
                    <a:pt x="2026056" y="6407810"/>
                  </a:lnTo>
                  <a:lnTo>
                    <a:pt x="2069009" y="6395110"/>
                  </a:lnTo>
                  <a:lnTo>
                    <a:pt x="2109451" y="6357010"/>
                  </a:lnTo>
                  <a:lnTo>
                    <a:pt x="2146531" y="6331610"/>
                  </a:lnTo>
                  <a:close/>
                </a:path>
                <a:path w="2616200" h="6459220">
                  <a:moveTo>
                    <a:pt x="2060310" y="5366410"/>
                  </a:moveTo>
                  <a:lnTo>
                    <a:pt x="2030326" y="5366410"/>
                  </a:lnTo>
                  <a:lnTo>
                    <a:pt x="2030660" y="5417210"/>
                  </a:lnTo>
                  <a:lnTo>
                    <a:pt x="2031490" y="5468010"/>
                  </a:lnTo>
                  <a:lnTo>
                    <a:pt x="2032819" y="5518810"/>
                  </a:lnTo>
                  <a:lnTo>
                    <a:pt x="2034650" y="5556910"/>
                  </a:lnTo>
                  <a:lnTo>
                    <a:pt x="2036989" y="5607710"/>
                  </a:lnTo>
                  <a:lnTo>
                    <a:pt x="2039838" y="5658510"/>
                  </a:lnTo>
                  <a:lnTo>
                    <a:pt x="2043201" y="5709310"/>
                  </a:lnTo>
                  <a:lnTo>
                    <a:pt x="2047082" y="5760110"/>
                  </a:lnTo>
                  <a:lnTo>
                    <a:pt x="2051485" y="5810910"/>
                  </a:lnTo>
                  <a:lnTo>
                    <a:pt x="2056415" y="5861710"/>
                  </a:lnTo>
                  <a:lnTo>
                    <a:pt x="2061873" y="5899810"/>
                  </a:lnTo>
                  <a:lnTo>
                    <a:pt x="2067866" y="5950610"/>
                  </a:lnTo>
                  <a:lnTo>
                    <a:pt x="2074395" y="6001410"/>
                  </a:lnTo>
                  <a:lnTo>
                    <a:pt x="2080323" y="6039510"/>
                  </a:lnTo>
                  <a:lnTo>
                    <a:pt x="2086381" y="6077610"/>
                  </a:lnTo>
                  <a:lnTo>
                    <a:pt x="2092701" y="6115710"/>
                  </a:lnTo>
                  <a:lnTo>
                    <a:pt x="2099414" y="6153810"/>
                  </a:lnTo>
                  <a:lnTo>
                    <a:pt x="2102315" y="6179210"/>
                  </a:lnTo>
                  <a:lnTo>
                    <a:pt x="2105955" y="6191910"/>
                  </a:lnTo>
                  <a:lnTo>
                    <a:pt x="2109880" y="6217310"/>
                  </a:lnTo>
                  <a:lnTo>
                    <a:pt x="2113638" y="6242710"/>
                  </a:lnTo>
                  <a:lnTo>
                    <a:pt x="2118032" y="6255410"/>
                  </a:lnTo>
                  <a:lnTo>
                    <a:pt x="2124020" y="6280810"/>
                  </a:lnTo>
                  <a:lnTo>
                    <a:pt x="2127961" y="6306210"/>
                  </a:lnTo>
                  <a:lnTo>
                    <a:pt x="2126211" y="6318910"/>
                  </a:lnTo>
                  <a:lnTo>
                    <a:pt x="2119161" y="6331610"/>
                  </a:lnTo>
                  <a:lnTo>
                    <a:pt x="2152881" y="6331610"/>
                  </a:lnTo>
                  <a:lnTo>
                    <a:pt x="2151357" y="6318910"/>
                  </a:lnTo>
                  <a:lnTo>
                    <a:pt x="2141288" y="6268110"/>
                  </a:lnTo>
                  <a:lnTo>
                    <a:pt x="2131736" y="6230010"/>
                  </a:lnTo>
                  <a:lnTo>
                    <a:pt x="2122704" y="6179210"/>
                  </a:lnTo>
                  <a:lnTo>
                    <a:pt x="2114194" y="6128410"/>
                  </a:lnTo>
                  <a:lnTo>
                    <a:pt x="2106208" y="6077610"/>
                  </a:lnTo>
                  <a:lnTo>
                    <a:pt x="2098749" y="6026810"/>
                  </a:lnTo>
                  <a:lnTo>
                    <a:pt x="2091819" y="5976010"/>
                  </a:lnTo>
                  <a:lnTo>
                    <a:pt x="2085421" y="5925210"/>
                  </a:lnTo>
                  <a:lnTo>
                    <a:pt x="2079556" y="5887110"/>
                  </a:lnTo>
                  <a:lnTo>
                    <a:pt x="2074227" y="5836310"/>
                  </a:lnTo>
                  <a:lnTo>
                    <a:pt x="2069436" y="5785510"/>
                  </a:lnTo>
                  <a:lnTo>
                    <a:pt x="2065186" y="5734710"/>
                  </a:lnTo>
                  <a:lnTo>
                    <a:pt x="2061480" y="5683910"/>
                  </a:lnTo>
                  <a:lnTo>
                    <a:pt x="2058318" y="5633110"/>
                  </a:lnTo>
                  <a:lnTo>
                    <a:pt x="2055704" y="5582310"/>
                  </a:lnTo>
                  <a:lnTo>
                    <a:pt x="2053641" y="5531510"/>
                  </a:lnTo>
                  <a:lnTo>
                    <a:pt x="2052129" y="5480710"/>
                  </a:lnTo>
                  <a:lnTo>
                    <a:pt x="2051173" y="5442610"/>
                  </a:lnTo>
                  <a:lnTo>
                    <a:pt x="2050773" y="5391810"/>
                  </a:lnTo>
                  <a:lnTo>
                    <a:pt x="2074547" y="5391810"/>
                  </a:lnTo>
                  <a:lnTo>
                    <a:pt x="2060310" y="5366410"/>
                  </a:lnTo>
                  <a:close/>
                </a:path>
                <a:path w="2616200" h="6459220">
                  <a:moveTo>
                    <a:pt x="2300080" y="5277510"/>
                  </a:moveTo>
                  <a:lnTo>
                    <a:pt x="2261720" y="5277510"/>
                  </a:lnTo>
                  <a:lnTo>
                    <a:pt x="2297082" y="5302910"/>
                  </a:lnTo>
                  <a:lnTo>
                    <a:pt x="2327776" y="5341010"/>
                  </a:lnTo>
                  <a:lnTo>
                    <a:pt x="2354251" y="5379110"/>
                  </a:lnTo>
                  <a:lnTo>
                    <a:pt x="2376957" y="5417210"/>
                  </a:lnTo>
                  <a:lnTo>
                    <a:pt x="2396344" y="5455310"/>
                  </a:lnTo>
                  <a:lnTo>
                    <a:pt x="2412860" y="5506110"/>
                  </a:lnTo>
                  <a:lnTo>
                    <a:pt x="2426955" y="5556910"/>
                  </a:lnTo>
                  <a:lnTo>
                    <a:pt x="2439078" y="5595010"/>
                  </a:lnTo>
                  <a:lnTo>
                    <a:pt x="2449680" y="5645810"/>
                  </a:lnTo>
                  <a:lnTo>
                    <a:pt x="2458627" y="5696610"/>
                  </a:lnTo>
                  <a:lnTo>
                    <a:pt x="2466879" y="5747410"/>
                  </a:lnTo>
                  <a:lnTo>
                    <a:pt x="2474899" y="5785510"/>
                  </a:lnTo>
                  <a:lnTo>
                    <a:pt x="2483151" y="5836310"/>
                  </a:lnTo>
                  <a:lnTo>
                    <a:pt x="2492098" y="5887110"/>
                  </a:lnTo>
                  <a:lnTo>
                    <a:pt x="2500637" y="5925210"/>
                  </a:lnTo>
                  <a:lnTo>
                    <a:pt x="2512307" y="5976010"/>
                  </a:lnTo>
                  <a:lnTo>
                    <a:pt x="2530764" y="6026810"/>
                  </a:lnTo>
                  <a:lnTo>
                    <a:pt x="2559662" y="6052210"/>
                  </a:lnTo>
                  <a:lnTo>
                    <a:pt x="2568705" y="6064910"/>
                  </a:lnTo>
                  <a:lnTo>
                    <a:pt x="2615669" y="6064910"/>
                  </a:lnTo>
                  <a:lnTo>
                    <a:pt x="2615669" y="6039510"/>
                  </a:lnTo>
                  <a:lnTo>
                    <a:pt x="2578879" y="6039510"/>
                  </a:lnTo>
                  <a:lnTo>
                    <a:pt x="2560964" y="6014110"/>
                  </a:lnTo>
                  <a:lnTo>
                    <a:pt x="2534516" y="5976010"/>
                  </a:lnTo>
                  <a:lnTo>
                    <a:pt x="2520131" y="5912510"/>
                  </a:lnTo>
                  <a:lnTo>
                    <a:pt x="2508973" y="5861710"/>
                  </a:lnTo>
                  <a:lnTo>
                    <a:pt x="2499601" y="5810910"/>
                  </a:lnTo>
                  <a:lnTo>
                    <a:pt x="2490574" y="5747410"/>
                  </a:lnTo>
                  <a:lnTo>
                    <a:pt x="2481556" y="5696610"/>
                  </a:lnTo>
                  <a:lnTo>
                    <a:pt x="2471862" y="5645810"/>
                  </a:lnTo>
                  <a:lnTo>
                    <a:pt x="2460959" y="5595010"/>
                  </a:lnTo>
                  <a:lnTo>
                    <a:pt x="2448315" y="5544210"/>
                  </a:lnTo>
                  <a:lnTo>
                    <a:pt x="2433397" y="5493410"/>
                  </a:lnTo>
                  <a:lnTo>
                    <a:pt x="2415672" y="5442610"/>
                  </a:lnTo>
                  <a:lnTo>
                    <a:pt x="2394607" y="5404510"/>
                  </a:lnTo>
                  <a:lnTo>
                    <a:pt x="2369670" y="5353710"/>
                  </a:lnTo>
                  <a:lnTo>
                    <a:pt x="2344354" y="5328310"/>
                  </a:lnTo>
                  <a:lnTo>
                    <a:pt x="2315822" y="5290210"/>
                  </a:lnTo>
                  <a:lnTo>
                    <a:pt x="2300080" y="5277510"/>
                  </a:lnTo>
                  <a:close/>
                </a:path>
                <a:path w="2616200" h="6459220">
                  <a:moveTo>
                    <a:pt x="1397586" y="848613"/>
                  </a:moveTo>
                  <a:lnTo>
                    <a:pt x="1093574" y="848613"/>
                  </a:lnTo>
                  <a:lnTo>
                    <a:pt x="1146940" y="849251"/>
                  </a:lnTo>
                  <a:lnTo>
                    <a:pt x="1200334" y="851161"/>
                  </a:lnTo>
                  <a:lnTo>
                    <a:pt x="1253724" y="854342"/>
                  </a:lnTo>
                  <a:lnTo>
                    <a:pt x="1307076" y="858791"/>
                  </a:lnTo>
                  <a:lnTo>
                    <a:pt x="1360358" y="864507"/>
                  </a:lnTo>
                  <a:lnTo>
                    <a:pt x="1413534" y="871487"/>
                  </a:lnTo>
                  <a:lnTo>
                    <a:pt x="1466573" y="879728"/>
                  </a:lnTo>
                  <a:lnTo>
                    <a:pt x="1512839" y="888321"/>
                  </a:lnTo>
                  <a:lnTo>
                    <a:pt x="1559267" y="897915"/>
                  </a:lnTo>
                  <a:lnTo>
                    <a:pt x="1605724" y="908698"/>
                  </a:lnTo>
                  <a:lnTo>
                    <a:pt x="1652077" y="920856"/>
                  </a:lnTo>
                  <a:lnTo>
                    <a:pt x="1698189" y="934577"/>
                  </a:lnTo>
                  <a:lnTo>
                    <a:pt x="1743929" y="950046"/>
                  </a:lnTo>
                  <a:lnTo>
                    <a:pt x="1789161" y="967451"/>
                  </a:lnTo>
                  <a:lnTo>
                    <a:pt x="1833752" y="986977"/>
                  </a:lnTo>
                  <a:lnTo>
                    <a:pt x="1877566" y="1008813"/>
                  </a:lnTo>
                  <a:lnTo>
                    <a:pt x="1920471" y="1033145"/>
                  </a:lnTo>
                  <a:lnTo>
                    <a:pt x="1962072" y="1059843"/>
                  </a:lnTo>
                  <a:lnTo>
                    <a:pt x="2002064" y="1089772"/>
                  </a:lnTo>
                  <a:lnTo>
                    <a:pt x="2040331" y="1122782"/>
                  </a:lnTo>
                  <a:lnTo>
                    <a:pt x="2076756" y="1158720"/>
                  </a:lnTo>
                  <a:lnTo>
                    <a:pt x="2111225" y="1197435"/>
                  </a:lnTo>
                  <a:lnTo>
                    <a:pt x="2143621" y="1238775"/>
                  </a:lnTo>
                  <a:lnTo>
                    <a:pt x="2173829" y="1282588"/>
                  </a:lnTo>
                  <a:lnTo>
                    <a:pt x="2201733" y="1328723"/>
                  </a:lnTo>
                  <a:lnTo>
                    <a:pt x="2227216" y="1377029"/>
                  </a:lnTo>
                  <a:lnTo>
                    <a:pt x="2250163" y="1427352"/>
                  </a:lnTo>
                  <a:lnTo>
                    <a:pt x="2269077" y="1473349"/>
                  </a:lnTo>
                  <a:lnTo>
                    <a:pt x="2286486" y="1520113"/>
                  </a:lnTo>
                  <a:lnTo>
                    <a:pt x="2302517" y="1567546"/>
                  </a:lnTo>
                  <a:lnTo>
                    <a:pt x="2317297" y="1615554"/>
                  </a:lnTo>
                  <a:lnTo>
                    <a:pt x="2330951" y="1664041"/>
                  </a:lnTo>
                  <a:lnTo>
                    <a:pt x="2343608" y="1712908"/>
                  </a:lnTo>
                  <a:lnTo>
                    <a:pt x="2355392" y="1762062"/>
                  </a:lnTo>
                  <a:lnTo>
                    <a:pt x="2366431" y="1811405"/>
                  </a:lnTo>
                  <a:lnTo>
                    <a:pt x="2376851" y="1860841"/>
                  </a:lnTo>
                  <a:lnTo>
                    <a:pt x="2386778" y="1910275"/>
                  </a:lnTo>
                  <a:lnTo>
                    <a:pt x="2396340" y="1959610"/>
                  </a:lnTo>
                  <a:lnTo>
                    <a:pt x="2405909" y="2009360"/>
                  </a:lnTo>
                  <a:lnTo>
                    <a:pt x="2415322" y="2059152"/>
                  </a:lnTo>
                  <a:lnTo>
                    <a:pt x="2424580" y="2108985"/>
                  </a:lnTo>
                  <a:lnTo>
                    <a:pt x="2433683" y="2158859"/>
                  </a:lnTo>
                  <a:lnTo>
                    <a:pt x="2442631" y="2208773"/>
                  </a:lnTo>
                  <a:lnTo>
                    <a:pt x="2451424" y="2258726"/>
                  </a:lnTo>
                  <a:lnTo>
                    <a:pt x="2460063" y="2308718"/>
                  </a:lnTo>
                  <a:lnTo>
                    <a:pt x="2468547" y="2358748"/>
                  </a:lnTo>
                  <a:lnTo>
                    <a:pt x="2476877" y="2408815"/>
                  </a:lnTo>
                  <a:lnTo>
                    <a:pt x="2485053" y="2458919"/>
                  </a:lnTo>
                  <a:lnTo>
                    <a:pt x="2493075" y="2509059"/>
                  </a:lnTo>
                  <a:lnTo>
                    <a:pt x="2500942" y="2559235"/>
                  </a:lnTo>
                  <a:lnTo>
                    <a:pt x="2508656" y="2609445"/>
                  </a:lnTo>
                  <a:lnTo>
                    <a:pt x="2516217" y="2659689"/>
                  </a:lnTo>
                  <a:lnTo>
                    <a:pt x="2523624" y="2709967"/>
                  </a:lnTo>
                  <a:lnTo>
                    <a:pt x="2530877" y="2760277"/>
                  </a:lnTo>
                  <a:lnTo>
                    <a:pt x="2537978" y="2810620"/>
                  </a:lnTo>
                  <a:lnTo>
                    <a:pt x="2544925" y="2860995"/>
                  </a:lnTo>
                  <a:lnTo>
                    <a:pt x="2551720" y="2911400"/>
                  </a:lnTo>
                  <a:lnTo>
                    <a:pt x="2558362" y="2961836"/>
                  </a:lnTo>
                  <a:lnTo>
                    <a:pt x="2564851" y="3012301"/>
                  </a:lnTo>
                  <a:lnTo>
                    <a:pt x="2571187" y="3062795"/>
                  </a:lnTo>
                  <a:lnTo>
                    <a:pt x="2577372" y="3113318"/>
                  </a:lnTo>
                  <a:lnTo>
                    <a:pt x="2583404" y="3163868"/>
                  </a:lnTo>
                  <a:lnTo>
                    <a:pt x="2589284" y="3214445"/>
                  </a:lnTo>
                  <a:lnTo>
                    <a:pt x="2595012" y="3265049"/>
                  </a:lnTo>
                  <a:lnTo>
                    <a:pt x="2600589" y="3315678"/>
                  </a:lnTo>
                  <a:lnTo>
                    <a:pt x="2606014" y="3366333"/>
                  </a:lnTo>
                  <a:lnTo>
                    <a:pt x="2611287" y="3417012"/>
                  </a:lnTo>
                  <a:lnTo>
                    <a:pt x="2615669" y="3460386"/>
                  </a:lnTo>
                  <a:lnTo>
                    <a:pt x="2615669" y="3223958"/>
                  </a:lnTo>
                  <a:lnTo>
                    <a:pt x="2606423" y="3145395"/>
                  </a:lnTo>
                  <a:lnTo>
                    <a:pt x="2600366" y="3095726"/>
                  </a:lnTo>
                  <a:lnTo>
                    <a:pt x="2594158" y="3046086"/>
                  </a:lnTo>
                  <a:lnTo>
                    <a:pt x="2587799" y="2996475"/>
                  </a:lnTo>
                  <a:lnTo>
                    <a:pt x="2581288" y="2946894"/>
                  </a:lnTo>
                  <a:lnTo>
                    <a:pt x="2574625" y="2897344"/>
                  </a:lnTo>
                  <a:lnTo>
                    <a:pt x="2567811" y="2847825"/>
                  </a:lnTo>
                  <a:lnTo>
                    <a:pt x="2560846" y="2798339"/>
                  </a:lnTo>
                  <a:lnTo>
                    <a:pt x="2553729" y="2748884"/>
                  </a:lnTo>
                  <a:lnTo>
                    <a:pt x="2546461" y="2699463"/>
                  </a:lnTo>
                  <a:lnTo>
                    <a:pt x="2539041" y="2650076"/>
                  </a:lnTo>
                  <a:lnTo>
                    <a:pt x="2531470" y="2600723"/>
                  </a:lnTo>
                  <a:lnTo>
                    <a:pt x="2523747" y="2551405"/>
                  </a:lnTo>
                  <a:lnTo>
                    <a:pt x="2515872" y="2502123"/>
                  </a:lnTo>
                  <a:lnTo>
                    <a:pt x="2507846" y="2452878"/>
                  </a:lnTo>
                  <a:lnTo>
                    <a:pt x="2499815" y="2403083"/>
                  </a:lnTo>
                  <a:lnTo>
                    <a:pt x="2491655" y="2353242"/>
                  </a:lnTo>
                  <a:lnTo>
                    <a:pt x="2483347" y="2303377"/>
                  </a:lnTo>
                  <a:lnTo>
                    <a:pt x="2474876" y="2253508"/>
                  </a:lnTo>
                  <a:lnTo>
                    <a:pt x="2466225" y="2203658"/>
                  </a:lnTo>
                  <a:lnTo>
                    <a:pt x="2457375" y="2153847"/>
                  </a:lnTo>
                  <a:lnTo>
                    <a:pt x="2448311" y="2104099"/>
                  </a:lnTo>
                  <a:lnTo>
                    <a:pt x="2439015" y="2054433"/>
                  </a:lnTo>
                  <a:lnTo>
                    <a:pt x="2429471" y="2004871"/>
                  </a:lnTo>
                  <a:lnTo>
                    <a:pt x="2419661" y="1955435"/>
                  </a:lnTo>
                  <a:lnTo>
                    <a:pt x="2409568" y="1906147"/>
                  </a:lnTo>
                  <a:lnTo>
                    <a:pt x="2399175" y="1857027"/>
                  </a:lnTo>
                  <a:lnTo>
                    <a:pt x="2388466" y="1808099"/>
                  </a:lnTo>
                  <a:lnTo>
                    <a:pt x="2376753" y="1756214"/>
                  </a:lnTo>
                  <a:lnTo>
                    <a:pt x="2364163" y="1704378"/>
                  </a:lnTo>
                  <a:lnTo>
                    <a:pt x="2350576" y="1652752"/>
                  </a:lnTo>
                  <a:lnTo>
                    <a:pt x="2335868" y="1601499"/>
                  </a:lnTo>
                  <a:lnTo>
                    <a:pt x="2319918" y="1550781"/>
                  </a:lnTo>
                  <a:lnTo>
                    <a:pt x="2302604" y="1500760"/>
                  </a:lnTo>
                  <a:lnTo>
                    <a:pt x="2283804" y="1451598"/>
                  </a:lnTo>
                  <a:lnTo>
                    <a:pt x="2263397" y="1403458"/>
                  </a:lnTo>
                  <a:lnTo>
                    <a:pt x="2241259" y="1356503"/>
                  </a:lnTo>
                  <a:lnTo>
                    <a:pt x="2217270" y="1310894"/>
                  </a:lnTo>
                  <a:lnTo>
                    <a:pt x="2189176" y="1264769"/>
                  </a:lnTo>
                  <a:lnTo>
                    <a:pt x="2159151" y="1221864"/>
                  </a:lnTo>
                  <a:lnTo>
                    <a:pt x="2127314" y="1182049"/>
                  </a:lnTo>
                  <a:lnTo>
                    <a:pt x="2093785" y="1145195"/>
                  </a:lnTo>
                  <a:lnTo>
                    <a:pt x="2058681" y="1111172"/>
                  </a:lnTo>
                  <a:lnTo>
                    <a:pt x="2022122" y="1079851"/>
                  </a:lnTo>
                  <a:lnTo>
                    <a:pt x="1984228" y="1051102"/>
                  </a:lnTo>
                  <a:lnTo>
                    <a:pt x="1945116" y="1024796"/>
                  </a:lnTo>
                  <a:lnTo>
                    <a:pt x="1904907" y="1000803"/>
                  </a:lnTo>
                  <a:lnTo>
                    <a:pt x="1863718" y="978995"/>
                  </a:lnTo>
                  <a:lnTo>
                    <a:pt x="1821669" y="959241"/>
                  </a:lnTo>
                  <a:lnTo>
                    <a:pt x="1778879" y="941412"/>
                  </a:lnTo>
                  <a:lnTo>
                    <a:pt x="1735467" y="925379"/>
                  </a:lnTo>
                  <a:lnTo>
                    <a:pt x="1691552" y="911012"/>
                  </a:lnTo>
                  <a:lnTo>
                    <a:pt x="1647253" y="898181"/>
                  </a:lnTo>
                  <a:lnTo>
                    <a:pt x="1602688" y="886758"/>
                  </a:lnTo>
                  <a:lnTo>
                    <a:pt x="1557977" y="876613"/>
                  </a:lnTo>
                  <a:lnTo>
                    <a:pt x="1513238" y="867616"/>
                  </a:lnTo>
                  <a:lnTo>
                    <a:pt x="1468591" y="859639"/>
                  </a:lnTo>
                  <a:lnTo>
                    <a:pt x="1424155" y="852551"/>
                  </a:lnTo>
                  <a:lnTo>
                    <a:pt x="1397586" y="848613"/>
                  </a:lnTo>
                  <a:close/>
                </a:path>
                <a:path w="2616200" h="6459220">
                  <a:moveTo>
                    <a:pt x="21361" y="0"/>
                  </a:moveTo>
                  <a:lnTo>
                    <a:pt x="0" y="0"/>
                  </a:lnTo>
                  <a:lnTo>
                    <a:pt x="7797" y="25256"/>
                  </a:lnTo>
                  <a:lnTo>
                    <a:pt x="22043" y="72151"/>
                  </a:lnTo>
                  <a:lnTo>
                    <a:pt x="50354" y="166200"/>
                  </a:lnTo>
                  <a:lnTo>
                    <a:pt x="64592" y="213219"/>
                  </a:lnTo>
                  <a:lnTo>
                    <a:pt x="79003" y="260143"/>
                  </a:lnTo>
                  <a:lnTo>
                    <a:pt x="93673" y="306906"/>
                  </a:lnTo>
                  <a:lnTo>
                    <a:pt x="108689" y="353441"/>
                  </a:lnTo>
                  <a:lnTo>
                    <a:pt x="124140" y="399678"/>
                  </a:lnTo>
                  <a:lnTo>
                    <a:pt x="140111" y="445553"/>
                  </a:lnTo>
                  <a:lnTo>
                    <a:pt x="156691" y="490995"/>
                  </a:lnTo>
                  <a:lnTo>
                    <a:pt x="173967" y="535939"/>
                  </a:lnTo>
                  <a:lnTo>
                    <a:pt x="195149" y="586534"/>
                  </a:lnTo>
                  <a:lnTo>
                    <a:pt x="218719" y="635775"/>
                  </a:lnTo>
                  <a:lnTo>
                    <a:pt x="244860" y="682871"/>
                  </a:lnTo>
                  <a:lnTo>
                    <a:pt x="273757" y="727027"/>
                  </a:lnTo>
                  <a:lnTo>
                    <a:pt x="305596" y="767450"/>
                  </a:lnTo>
                  <a:lnTo>
                    <a:pt x="340559" y="803348"/>
                  </a:lnTo>
                  <a:lnTo>
                    <a:pt x="378833" y="833926"/>
                  </a:lnTo>
                  <a:lnTo>
                    <a:pt x="420601" y="858392"/>
                  </a:lnTo>
                  <a:lnTo>
                    <a:pt x="462102" y="875073"/>
                  </a:lnTo>
                  <a:lnTo>
                    <a:pt x="504580" y="886015"/>
                  </a:lnTo>
                  <a:lnTo>
                    <a:pt x="547867" y="892004"/>
                  </a:lnTo>
                  <a:lnTo>
                    <a:pt x="591797" y="893826"/>
                  </a:lnTo>
                  <a:lnTo>
                    <a:pt x="644623" y="891659"/>
                  </a:lnTo>
                  <a:lnTo>
                    <a:pt x="697748" y="886060"/>
                  </a:lnTo>
                  <a:lnTo>
                    <a:pt x="750881" y="878379"/>
                  </a:lnTo>
                  <a:lnTo>
                    <a:pt x="803048" y="870076"/>
                  </a:lnTo>
                  <a:lnTo>
                    <a:pt x="593194" y="870076"/>
                  </a:lnTo>
                  <a:lnTo>
                    <a:pt x="545288" y="867864"/>
                  </a:lnTo>
                  <a:lnTo>
                    <a:pt x="498253" y="860481"/>
                  </a:lnTo>
                  <a:lnTo>
                    <a:pt x="452413" y="846814"/>
                  </a:lnTo>
                  <a:lnTo>
                    <a:pt x="408091" y="825746"/>
                  </a:lnTo>
                  <a:lnTo>
                    <a:pt x="365610" y="796163"/>
                  </a:lnTo>
                  <a:lnTo>
                    <a:pt x="331494" y="763695"/>
                  </a:lnTo>
                  <a:lnTo>
                    <a:pt x="300584" y="727245"/>
                  </a:lnTo>
                  <a:lnTo>
                    <a:pt x="272597" y="687371"/>
                  </a:lnTo>
                  <a:lnTo>
                    <a:pt x="247250" y="644630"/>
                  </a:lnTo>
                  <a:lnTo>
                    <a:pt x="224259" y="599582"/>
                  </a:lnTo>
                  <a:lnTo>
                    <a:pt x="203341" y="552786"/>
                  </a:lnTo>
                  <a:lnTo>
                    <a:pt x="184212" y="504799"/>
                  </a:lnTo>
                  <a:lnTo>
                    <a:pt x="166588" y="456180"/>
                  </a:lnTo>
                  <a:lnTo>
                    <a:pt x="150187" y="407489"/>
                  </a:lnTo>
                  <a:lnTo>
                    <a:pt x="134724" y="359283"/>
                  </a:lnTo>
                  <a:lnTo>
                    <a:pt x="118835" y="309552"/>
                  </a:lnTo>
                  <a:lnTo>
                    <a:pt x="103045" y="259883"/>
                  </a:lnTo>
                  <a:lnTo>
                    <a:pt x="87342" y="210264"/>
                  </a:lnTo>
                  <a:lnTo>
                    <a:pt x="71712" y="160683"/>
                  </a:lnTo>
                  <a:lnTo>
                    <a:pt x="40618" y="61595"/>
                  </a:lnTo>
                  <a:lnTo>
                    <a:pt x="21361" y="0"/>
                  </a:lnTo>
                  <a:close/>
                </a:path>
                <a:path w="2616200" h="6459220">
                  <a:moveTo>
                    <a:pt x="1093447" y="826515"/>
                  </a:moveTo>
                  <a:lnTo>
                    <a:pt x="1039516" y="827178"/>
                  </a:lnTo>
                  <a:lnTo>
                    <a:pt x="985561" y="829151"/>
                  </a:lnTo>
                  <a:lnTo>
                    <a:pt x="931606" y="832409"/>
                  </a:lnTo>
                  <a:lnTo>
                    <a:pt x="877674" y="836929"/>
                  </a:lnTo>
                  <a:lnTo>
                    <a:pt x="831581" y="842692"/>
                  </a:lnTo>
                  <a:lnTo>
                    <a:pt x="736911" y="857075"/>
                  </a:lnTo>
                  <a:lnTo>
                    <a:pt x="688933" y="863600"/>
                  </a:lnTo>
                  <a:lnTo>
                    <a:pt x="640928" y="868283"/>
                  </a:lnTo>
                  <a:lnTo>
                    <a:pt x="593194" y="870076"/>
                  </a:lnTo>
                  <a:lnTo>
                    <a:pt x="803048" y="870076"/>
                  </a:lnTo>
                  <a:lnTo>
                    <a:pt x="855995" y="862178"/>
                  </a:lnTo>
                  <a:lnTo>
                    <a:pt x="907392" y="856361"/>
                  </a:lnTo>
                  <a:lnTo>
                    <a:pt x="953825" y="852953"/>
                  </a:lnTo>
                  <a:lnTo>
                    <a:pt x="1000340" y="850534"/>
                  </a:lnTo>
                  <a:lnTo>
                    <a:pt x="1046927" y="849092"/>
                  </a:lnTo>
                  <a:lnTo>
                    <a:pt x="1093574" y="848613"/>
                  </a:lnTo>
                  <a:lnTo>
                    <a:pt x="1397586" y="848613"/>
                  </a:lnTo>
                  <a:lnTo>
                    <a:pt x="1376911" y="845550"/>
                  </a:lnTo>
                  <a:lnTo>
                    <a:pt x="1329667" y="839669"/>
                  </a:lnTo>
                  <a:lnTo>
                    <a:pt x="1282423" y="834892"/>
                  </a:lnTo>
                  <a:lnTo>
                    <a:pt x="1235179" y="831204"/>
                  </a:lnTo>
                  <a:lnTo>
                    <a:pt x="1187935" y="828589"/>
                  </a:lnTo>
                  <a:lnTo>
                    <a:pt x="1140691" y="827031"/>
                  </a:lnTo>
                  <a:lnTo>
                    <a:pt x="1093447" y="826515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3" name="object 6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0" y="0"/>
            <a:ext cx="4437888" cy="3191255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179831" y="1039367"/>
            <a:ext cx="8964295" cy="5819140"/>
            <a:chOff x="179831" y="1039367"/>
            <a:chExt cx="8964295" cy="5819140"/>
          </a:xfrm>
        </p:grpSpPr>
        <p:pic>
          <p:nvPicPr>
            <p:cNvPr id="65" name="object 6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21223" y="4239767"/>
              <a:ext cx="3922775" cy="261823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57599" y="1063751"/>
              <a:ext cx="5337048" cy="320344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645408" y="1051559"/>
              <a:ext cx="5361940" cy="3228340"/>
            </a:xfrm>
            <a:custGeom>
              <a:avLst/>
              <a:gdLst/>
              <a:ahLst/>
              <a:cxnLst/>
              <a:rect l="l" t="t" r="r" b="b"/>
              <a:pathLst>
                <a:path w="5361940" h="3228340">
                  <a:moveTo>
                    <a:pt x="0" y="3227832"/>
                  </a:moveTo>
                  <a:lnTo>
                    <a:pt x="5361432" y="3227832"/>
                  </a:lnTo>
                  <a:lnTo>
                    <a:pt x="5361432" y="0"/>
                  </a:lnTo>
                  <a:lnTo>
                    <a:pt x="0" y="0"/>
                  </a:lnTo>
                  <a:lnTo>
                    <a:pt x="0" y="3227832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79831" y="4532376"/>
              <a:ext cx="6983095" cy="1569720"/>
            </a:xfrm>
            <a:custGeom>
              <a:avLst/>
              <a:gdLst/>
              <a:ahLst/>
              <a:cxnLst/>
              <a:rect l="l" t="t" r="r" b="b"/>
              <a:pathLst>
                <a:path w="6983095" h="1569720">
                  <a:moveTo>
                    <a:pt x="6982968" y="0"/>
                  </a:moveTo>
                  <a:lnTo>
                    <a:pt x="0" y="0"/>
                  </a:lnTo>
                  <a:lnTo>
                    <a:pt x="0" y="1569720"/>
                  </a:lnTo>
                  <a:lnTo>
                    <a:pt x="6982968" y="1569720"/>
                  </a:lnTo>
                  <a:lnTo>
                    <a:pt x="69829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179831" y="271272"/>
            <a:ext cx="267017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4"/>
              </a:spcBef>
            </a:pPr>
            <a:r>
              <a:rPr sz="3200" spc="-15" dirty="0">
                <a:solidFill>
                  <a:srgbClr val="434343"/>
                </a:solidFill>
              </a:rPr>
              <a:t>Заключение</a:t>
            </a:r>
            <a:endParaRPr sz="3200"/>
          </a:p>
        </p:txBody>
      </p:sp>
      <p:sp>
        <p:nvSpPr>
          <p:cNvPr id="70" name="object 70"/>
          <p:cNvSpPr txBox="1"/>
          <p:nvPr/>
        </p:nvSpPr>
        <p:spPr>
          <a:xfrm>
            <a:off x="179831" y="4532376"/>
            <a:ext cx="6983095" cy="1569720"/>
          </a:xfrm>
          <a:prstGeom prst="rect">
            <a:avLst/>
          </a:prstGeom>
          <a:ln w="24384">
            <a:solidFill>
              <a:srgbClr val="6EA8DC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 marR="696595" algn="just">
              <a:lnSpc>
                <a:spcPct val="100000"/>
              </a:lnSpc>
              <a:spcBef>
                <a:spcPts val="310"/>
              </a:spcBef>
            </a:pPr>
            <a:r>
              <a:rPr sz="24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По </a:t>
            </a:r>
            <a:r>
              <a:rPr sz="2400" spc="-30" dirty="0">
                <a:solidFill>
                  <a:srgbClr val="434343"/>
                </a:solidFill>
                <a:latin typeface="Microsoft Sans Serif"/>
                <a:cs typeface="Microsoft Sans Serif"/>
              </a:rPr>
              <a:t>ходу </a:t>
            </a:r>
            <a:r>
              <a:rPr sz="24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работы </a:t>
            </a:r>
            <a:r>
              <a:rPr sz="2400" spc="5" dirty="0">
                <a:solidFill>
                  <a:srgbClr val="434343"/>
                </a:solidFill>
                <a:latin typeface="Microsoft Sans Serif"/>
                <a:cs typeface="Microsoft Sans Serif"/>
              </a:rPr>
              <a:t>был </a:t>
            </a:r>
            <a:r>
              <a:rPr sz="2400" spc="-20" dirty="0">
                <a:solidFill>
                  <a:srgbClr val="434343"/>
                </a:solidFill>
                <a:latin typeface="Microsoft Sans Serif"/>
                <a:cs typeface="Microsoft Sans Serif"/>
              </a:rPr>
              <a:t>разработан </a:t>
            </a:r>
            <a:r>
              <a:rPr sz="2400" dirty="0">
                <a:solidFill>
                  <a:srgbClr val="434343"/>
                </a:solidFill>
                <a:latin typeface="Microsoft Sans Serif"/>
                <a:cs typeface="Microsoft Sans Serif"/>
              </a:rPr>
              <a:t>сайт </a:t>
            </a:r>
            <a:r>
              <a:rPr sz="2400" spc="-15" dirty="0">
                <a:solidFill>
                  <a:srgbClr val="434343"/>
                </a:solidFill>
                <a:latin typeface="Microsoft Sans Serif"/>
                <a:cs typeface="Microsoft Sans Serif"/>
              </a:rPr>
              <a:t>учёта </a:t>
            </a:r>
            <a:r>
              <a:rPr sz="2400" spc="-62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434343"/>
                </a:solidFill>
                <a:latin typeface="Microsoft Sans Serif"/>
                <a:cs typeface="Microsoft Sans Serif"/>
              </a:rPr>
              <a:t>статистики погодных </a:t>
            </a:r>
            <a:r>
              <a:rPr sz="2400" spc="-20" dirty="0">
                <a:solidFill>
                  <a:srgbClr val="434343"/>
                </a:solidFill>
                <a:latin typeface="Microsoft Sans Serif"/>
                <a:cs typeface="Microsoft Sans Serif"/>
              </a:rPr>
              <a:t>наблюдений </a:t>
            </a:r>
            <a:r>
              <a:rPr sz="2400" spc="5" dirty="0">
                <a:solidFill>
                  <a:srgbClr val="434343"/>
                </a:solidFill>
                <a:latin typeface="Microsoft Sans Serif"/>
                <a:cs typeface="Microsoft Sans Serif"/>
              </a:rPr>
              <a:t>«Weather </a:t>
            </a:r>
            <a:r>
              <a:rPr sz="2400" spc="-62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Statistics», </a:t>
            </a:r>
            <a:r>
              <a:rPr sz="2400" spc="-15" dirty="0">
                <a:solidFill>
                  <a:srgbClr val="434343"/>
                </a:solidFill>
                <a:latin typeface="Microsoft Sans Serif"/>
                <a:cs typeface="Microsoft Sans Serif"/>
              </a:rPr>
              <a:t>отвечающий </a:t>
            </a:r>
            <a:r>
              <a:rPr sz="2400" spc="-25" dirty="0">
                <a:solidFill>
                  <a:srgbClr val="434343"/>
                </a:solidFill>
                <a:latin typeface="Microsoft Sans Serif"/>
                <a:cs typeface="Microsoft Sans Serif"/>
              </a:rPr>
              <a:t>всем </a:t>
            </a:r>
            <a:r>
              <a:rPr sz="2400" spc="-15" dirty="0">
                <a:solidFill>
                  <a:srgbClr val="434343"/>
                </a:solidFill>
                <a:latin typeface="Microsoft Sans Serif"/>
                <a:cs typeface="Microsoft Sans Serif"/>
              </a:rPr>
              <a:t>требованиям, </a:t>
            </a:r>
            <a:r>
              <a:rPr sz="2400" spc="-62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34343"/>
                </a:solidFill>
                <a:latin typeface="Microsoft Sans Serif"/>
                <a:cs typeface="Microsoft Sans Serif"/>
              </a:rPr>
              <a:t>представленным</a:t>
            </a:r>
            <a:r>
              <a:rPr sz="2400" spc="2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на</a:t>
            </a:r>
            <a:r>
              <a:rPr sz="2400" spc="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434343"/>
                </a:solidFill>
                <a:latin typeface="Microsoft Sans Serif"/>
                <a:cs typeface="Microsoft Sans Serif"/>
              </a:rPr>
              <a:t>старте</a:t>
            </a:r>
            <a:r>
              <a:rPr sz="24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434343"/>
                </a:solidFill>
                <a:latin typeface="Microsoft Sans Serif"/>
                <a:cs typeface="Microsoft Sans Serif"/>
              </a:rPr>
              <a:t>разработки.</a:t>
            </a:r>
            <a:endParaRPr sz="2400" dirty="0">
              <a:latin typeface="Microsoft Sans Serif"/>
              <a:cs typeface="Microsoft Sans Serif"/>
            </a:endParaRPr>
          </a:p>
        </p:txBody>
      </p:sp>
      <p:sp>
        <p:nvSpPr>
          <p:cNvPr id="72" name="Номер слайда 71">
            <a:extLst>
              <a:ext uri="{FF2B5EF4-FFF2-40B4-BE49-F238E27FC236}">
                <a16:creationId xmlns:a16="http://schemas.microsoft.com/office/drawing/2014/main" id="{F5EDEE68-C5F2-873F-23C5-600723228E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lang="ru-RU" smtClean="0"/>
              <a:t>20</a:t>
            </a:fld>
            <a:endParaRPr lang="ru-RU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418397" cy="23008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6907" y="0"/>
            <a:ext cx="3157092" cy="37644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871728" cy="31821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4065282"/>
            <a:ext cx="2858071" cy="27927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86067" y="3963289"/>
            <a:ext cx="2257933" cy="28947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57323" y="6122706"/>
            <a:ext cx="77940" cy="15327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325969" y="5794436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4" h="125095">
                <a:moveTo>
                  <a:pt x="46196" y="0"/>
                </a:moveTo>
                <a:lnTo>
                  <a:pt x="16674" y="15889"/>
                </a:lnTo>
                <a:lnTo>
                  <a:pt x="0" y="46196"/>
                </a:lnTo>
                <a:lnTo>
                  <a:pt x="2953" y="77342"/>
                </a:lnTo>
                <a:lnTo>
                  <a:pt x="20421" y="104211"/>
                </a:lnTo>
                <a:lnTo>
                  <a:pt x="47286" y="121687"/>
                </a:lnTo>
                <a:lnTo>
                  <a:pt x="78434" y="124652"/>
                </a:lnTo>
                <a:lnTo>
                  <a:pt x="108749" y="107989"/>
                </a:lnTo>
                <a:lnTo>
                  <a:pt x="124630" y="78455"/>
                </a:lnTo>
                <a:lnTo>
                  <a:pt x="121200" y="47773"/>
                </a:lnTo>
                <a:lnTo>
                  <a:pt x="103574" y="21058"/>
                </a:lnTo>
                <a:lnTo>
                  <a:pt x="76867" y="3428"/>
                </a:lnTo>
                <a:lnTo>
                  <a:pt x="4619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50584" y="599116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0788" y="0"/>
                </a:moveTo>
                <a:lnTo>
                  <a:pt x="4022" y="3080"/>
                </a:lnTo>
                <a:lnTo>
                  <a:pt x="0" y="20788"/>
                </a:lnTo>
                <a:lnTo>
                  <a:pt x="7848" y="35884"/>
                </a:lnTo>
                <a:lnTo>
                  <a:pt x="22578" y="43388"/>
                </a:lnTo>
                <a:lnTo>
                  <a:pt x="39201" y="38322"/>
                </a:lnTo>
                <a:lnTo>
                  <a:pt x="43366" y="22600"/>
                </a:lnTo>
                <a:lnTo>
                  <a:pt x="35565" y="8166"/>
                </a:lnTo>
                <a:lnTo>
                  <a:pt x="20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4966" y="5874691"/>
            <a:ext cx="24765" cy="24765"/>
          </a:xfrm>
          <a:custGeom>
            <a:avLst/>
            <a:gdLst/>
            <a:ahLst/>
            <a:cxnLst/>
            <a:rect l="l" t="t" r="r" b="b"/>
            <a:pathLst>
              <a:path w="24764" h="24764">
                <a:moveTo>
                  <a:pt x="11876" y="0"/>
                </a:moveTo>
                <a:lnTo>
                  <a:pt x="2355" y="2334"/>
                </a:lnTo>
                <a:lnTo>
                  <a:pt x="0" y="11908"/>
                </a:lnTo>
                <a:lnTo>
                  <a:pt x="4181" y="20090"/>
                </a:lnTo>
                <a:lnTo>
                  <a:pt x="12338" y="24303"/>
                </a:lnTo>
                <a:lnTo>
                  <a:pt x="21913" y="21968"/>
                </a:lnTo>
                <a:lnTo>
                  <a:pt x="24251" y="12394"/>
                </a:lnTo>
                <a:lnTo>
                  <a:pt x="20040" y="4212"/>
                </a:lnTo>
                <a:lnTo>
                  <a:pt x="1187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0517" y="6036983"/>
            <a:ext cx="53975" cy="57150"/>
          </a:xfrm>
          <a:custGeom>
            <a:avLst/>
            <a:gdLst/>
            <a:ahLst/>
            <a:cxnLst/>
            <a:rect l="l" t="t" r="r" b="b"/>
            <a:pathLst>
              <a:path w="53975" h="57150">
                <a:moveTo>
                  <a:pt x="8635" y="1371"/>
                </a:moveTo>
                <a:lnTo>
                  <a:pt x="5206" y="4902"/>
                </a:lnTo>
                <a:lnTo>
                  <a:pt x="1650" y="8420"/>
                </a:lnTo>
                <a:lnTo>
                  <a:pt x="0" y="13919"/>
                </a:lnTo>
                <a:lnTo>
                  <a:pt x="253" y="17640"/>
                </a:lnTo>
                <a:lnTo>
                  <a:pt x="2412" y="23342"/>
                </a:lnTo>
                <a:lnTo>
                  <a:pt x="2539" y="26962"/>
                </a:lnTo>
                <a:lnTo>
                  <a:pt x="4444" y="28930"/>
                </a:lnTo>
                <a:lnTo>
                  <a:pt x="6476" y="30886"/>
                </a:lnTo>
                <a:lnTo>
                  <a:pt x="4825" y="32562"/>
                </a:lnTo>
                <a:lnTo>
                  <a:pt x="10668" y="38455"/>
                </a:lnTo>
                <a:lnTo>
                  <a:pt x="14605" y="42379"/>
                </a:lnTo>
                <a:lnTo>
                  <a:pt x="18668" y="50037"/>
                </a:lnTo>
                <a:lnTo>
                  <a:pt x="20700" y="52006"/>
                </a:lnTo>
                <a:lnTo>
                  <a:pt x="22606" y="53962"/>
                </a:lnTo>
                <a:lnTo>
                  <a:pt x="26415" y="54165"/>
                </a:lnTo>
                <a:lnTo>
                  <a:pt x="28320" y="56133"/>
                </a:lnTo>
                <a:lnTo>
                  <a:pt x="32003" y="56426"/>
                </a:lnTo>
                <a:lnTo>
                  <a:pt x="39369" y="56819"/>
                </a:lnTo>
                <a:lnTo>
                  <a:pt x="41147" y="55054"/>
                </a:lnTo>
                <a:lnTo>
                  <a:pt x="42418" y="53847"/>
                </a:lnTo>
                <a:lnTo>
                  <a:pt x="44450" y="53466"/>
                </a:lnTo>
                <a:lnTo>
                  <a:pt x="46227" y="51701"/>
                </a:lnTo>
                <a:lnTo>
                  <a:pt x="46608" y="50939"/>
                </a:lnTo>
                <a:lnTo>
                  <a:pt x="46481" y="49758"/>
                </a:lnTo>
                <a:lnTo>
                  <a:pt x="53593" y="42710"/>
                </a:lnTo>
                <a:lnTo>
                  <a:pt x="53313" y="38455"/>
                </a:lnTo>
                <a:lnTo>
                  <a:pt x="52958" y="31521"/>
                </a:lnTo>
                <a:lnTo>
                  <a:pt x="29337" y="7950"/>
                </a:lnTo>
                <a:lnTo>
                  <a:pt x="29209" y="4229"/>
                </a:lnTo>
                <a:lnTo>
                  <a:pt x="29000" y="4025"/>
                </a:lnTo>
                <a:lnTo>
                  <a:pt x="25400" y="4025"/>
                </a:lnTo>
                <a:lnTo>
                  <a:pt x="23621" y="2171"/>
                </a:lnTo>
                <a:lnTo>
                  <a:pt x="22992" y="1562"/>
                </a:lnTo>
                <a:lnTo>
                  <a:pt x="12445" y="1562"/>
                </a:lnTo>
                <a:lnTo>
                  <a:pt x="8635" y="1371"/>
                </a:lnTo>
                <a:close/>
              </a:path>
              <a:path w="53975" h="57150">
                <a:moveTo>
                  <a:pt x="27177" y="2260"/>
                </a:moveTo>
                <a:lnTo>
                  <a:pt x="25400" y="4025"/>
                </a:lnTo>
                <a:lnTo>
                  <a:pt x="29000" y="4025"/>
                </a:lnTo>
                <a:lnTo>
                  <a:pt x="27177" y="2260"/>
                </a:lnTo>
                <a:close/>
              </a:path>
              <a:path w="53975" h="57150">
                <a:moveTo>
                  <a:pt x="17906" y="0"/>
                </a:moveTo>
                <a:lnTo>
                  <a:pt x="12445" y="1562"/>
                </a:lnTo>
                <a:lnTo>
                  <a:pt x="22992" y="1562"/>
                </a:lnTo>
                <a:lnTo>
                  <a:pt x="21589" y="203"/>
                </a:lnTo>
                <a:lnTo>
                  <a:pt x="1790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61797" y="621415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1788" y="0"/>
                </a:moveTo>
                <a:lnTo>
                  <a:pt x="5711" y="5643"/>
                </a:lnTo>
                <a:lnTo>
                  <a:pt x="0" y="21775"/>
                </a:lnTo>
                <a:lnTo>
                  <a:pt x="7838" y="36891"/>
                </a:lnTo>
                <a:lnTo>
                  <a:pt x="22963" y="44730"/>
                </a:lnTo>
                <a:lnTo>
                  <a:pt x="39112" y="39031"/>
                </a:lnTo>
                <a:lnTo>
                  <a:pt x="44751" y="22950"/>
                </a:lnTo>
                <a:lnTo>
                  <a:pt x="36889" y="7854"/>
                </a:lnTo>
                <a:lnTo>
                  <a:pt x="21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89366" y="6300938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19788" y="0"/>
                </a:moveTo>
                <a:lnTo>
                  <a:pt x="5345" y="5284"/>
                </a:lnTo>
                <a:lnTo>
                  <a:pt x="0" y="19795"/>
                </a:lnTo>
                <a:lnTo>
                  <a:pt x="6774" y="33196"/>
                </a:lnTo>
                <a:lnTo>
                  <a:pt x="20169" y="39981"/>
                </a:lnTo>
                <a:lnTo>
                  <a:pt x="34682" y="34647"/>
                </a:lnTo>
                <a:lnTo>
                  <a:pt x="39957" y="20186"/>
                </a:lnTo>
                <a:lnTo>
                  <a:pt x="33158" y="6802"/>
                </a:lnTo>
                <a:lnTo>
                  <a:pt x="19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47201" y="5965254"/>
            <a:ext cx="84780" cy="8475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20695" y="5960461"/>
            <a:ext cx="67296" cy="67317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908331" y="620966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4735" y="0"/>
                </a:moveTo>
                <a:lnTo>
                  <a:pt x="2891" y="3846"/>
                </a:lnTo>
                <a:lnTo>
                  <a:pt x="0" y="24754"/>
                </a:lnTo>
                <a:lnTo>
                  <a:pt x="10527" y="43233"/>
                </a:lnTo>
                <a:lnTo>
                  <a:pt x="28983" y="53775"/>
                </a:lnTo>
                <a:lnTo>
                  <a:pt x="49881" y="50874"/>
                </a:lnTo>
                <a:lnTo>
                  <a:pt x="53754" y="29017"/>
                </a:lnTo>
                <a:lnTo>
                  <a:pt x="43531" y="10224"/>
                </a:lnTo>
                <a:lnTo>
                  <a:pt x="2473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5559" y="577000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4735" y="0"/>
                </a:moveTo>
                <a:lnTo>
                  <a:pt x="3819" y="2903"/>
                </a:lnTo>
                <a:lnTo>
                  <a:pt x="0" y="24753"/>
                </a:lnTo>
                <a:lnTo>
                  <a:pt x="10217" y="43543"/>
                </a:lnTo>
                <a:lnTo>
                  <a:pt x="28983" y="53770"/>
                </a:lnTo>
                <a:lnTo>
                  <a:pt x="50809" y="49931"/>
                </a:lnTo>
                <a:lnTo>
                  <a:pt x="53754" y="29017"/>
                </a:lnTo>
                <a:lnTo>
                  <a:pt x="43221" y="10539"/>
                </a:lnTo>
                <a:lnTo>
                  <a:pt x="2473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06117" y="5771032"/>
            <a:ext cx="77469" cy="7965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91380" y="5459259"/>
            <a:ext cx="77739" cy="77791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334575" y="57188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32664" y="0"/>
                </a:moveTo>
                <a:lnTo>
                  <a:pt x="7179" y="6145"/>
                </a:lnTo>
                <a:lnTo>
                  <a:pt x="0" y="32691"/>
                </a:lnTo>
                <a:lnTo>
                  <a:pt x="12132" y="56076"/>
                </a:lnTo>
                <a:lnTo>
                  <a:pt x="35504" y="68215"/>
                </a:lnTo>
                <a:lnTo>
                  <a:pt x="62043" y="61021"/>
                </a:lnTo>
                <a:lnTo>
                  <a:pt x="68204" y="35520"/>
                </a:lnTo>
                <a:lnTo>
                  <a:pt x="55709" y="12485"/>
                </a:lnTo>
                <a:lnTo>
                  <a:pt x="32664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81410" y="5355641"/>
            <a:ext cx="67299" cy="6726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40450" y="5548097"/>
            <a:ext cx="75438" cy="7543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0050" y="5099454"/>
            <a:ext cx="80721" cy="8162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20089" y="4514314"/>
            <a:ext cx="75701" cy="7565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34862" y="5458900"/>
            <a:ext cx="81428" cy="8147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36232" y="4306466"/>
            <a:ext cx="87831" cy="88626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273993" y="5214550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6740" y="0"/>
                </a:moveTo>
                <a:lnTo>
                  <a:pt x="7717" y="6800"/>
                </a:lnTo>
                <a:lnTo>
                  <a:pt x="0" y="26717"/>
                </a:lnTo>
                <a:lnTo>
                  <a:pt x="8852" y="44789"/>
                </a:lnTo>
                <a:lnTo>
                  <a:pt x="26932" y="53645"/>
                </a:lnTo>
                <a:lnTo>
                  <a:pt x="46896" y="45916"/>
                </a:lnTo>
                <a:lnTo>
                  <a:pt x="53676" y="26927"/>
                </a:lnTo>
                <a:lnTo>
                  <a:pt x="44509" y="9165"/>
                </a:lnTo>
                <a:lnTo>
                  <a:pt x="2674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9387" y="5236924"/>
            <a:ext cx="85751" cy="85709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278028" y="4912260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4" h="43814">
                <a:moveTo>
                  <a:pt x="20788" y="0"/>
                </a:moveTo>
                <a:lnTo>
                  <a:pt x="4012" y="3020"/>
                </a:lnTo>
                <a:lnTo>
                  <a:pt x="0" y="20788"/>
                </a:lnTo>
                <a:lnTo>
                  <a:pt x="7868" y="35913"/>
                </a:lnTo>
                <a:lnTo>
                  <a:pt x="22645" y="43418"/>
                </a:lnTo>
                <a:lnTo>
                  <a:pt x="39356" y="38326"/>
                </a:lnTo>
                <a:lnTo>
                  <a:pt x="43433" y="22629"/>
                </a:lnTo>
                <a:lnTo>
                  <a:pt x="35586" y="8195"/>
                </a:lnTo>
                <a:lnTo>
                  <a:pt x="20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2365" y="4868286"/>
            <a:ext cx="57785" cy="58419"/>
          </a:xfrm>
          <a:custGeom>
            <a:avLst/>
            <a:gdLst/>
            <a:ahLst/>
            <a:cxnLst/>
            <a:rect l="l" t="t" r="r" b="b"/>
            <a:pathLst>
              <a:path w="57785" h="58420">
                <a:moveTo>
                  <a:pt x="27679" y="0"/>
                </a:moveTo>
                <a:lnTo>
                  <a:pt x="5434" y="5464"/>
                </a:lnTo>
                <a:lnTo>
                  <a:pt x="0" y="27717"/>
                </a:lnTo>
                <a:lnTo>
                  <a:pt x="10440" y="47374"/>
                </a:lnTo>
                <a:lnTo>
                  <a:pt x="30109" y="57792"/>
                </a:lnTo>
                <a:lnTo>
                  <a:pt x="52361" y="52327"/>
                </a:lnTo>
                <a:lnTo>
                  <a:pt x="57791" y="30075"/>
                </a:lnTo>
                <a:lnTo>
                  <a:pt x="47347" y="10417"/>
                </a:lnTo>
                <a:lnTo>
                  <a:pt x="27679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5799" y="5796605"/>
            <a:ext cx="99942" cy="9993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720383" y="5353855"/>
            <a:ext cx="76624" cy="76694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1967610" y="5507735"/>
            <a:ext cx="50165" cy="46355"/>
          </a:xfrm>
          <a:custGeom>
            <a:avLst/>
            <a:gdLst/>
            <a:ahLst/>
            <a:cxnLst/>
            <a:rect l="l" t="t" r="r" b="b"/>
            <a:pathLst>
              <a:path w="50164" h="46354">
                <a:moveTo>
                  <a:pt x="26288" y="0"/>
                </a:moveTo>
                <a:lnTo>
                  <a:pt x="20827" y="1523"/>
                </a:lnTo>
                <a:lnTo>
                  <a:pt x="1524" y="20827"/>
                </a:lnTo>
                <a:lnTo>
                  <a:pt x="0" y="26415"/>
                </a:lnTo>
                <a:lnTo>
                  <a:pt x="126" y="30098"/>
                </a:lnTo>
                <a:lnTo>
                  <a:pt x="381" y="33781"/>
                </a:lnTo>
                <a:lnTo>
                  <a:pt x="2286" y="35813"/>
                </a:lnTo>
                <a:lnTo>
                  <a:pt x="4318" y="37718"/>
                </a:lnTo>
                <a:lnTo>
                  <a:pt x="6222" y="39750"/>
                </a:lnTo>
                <a:lnTo>
                  <a:pt x="10159" y="43687"/>
                </a:lnTo>
                <a:lnTo>
                  <a:pt x="15875" y="45846"/>
                </a:lnTo>
                <a:lnTo>
                  <a:pt x="19557" y="45973"/>
                </a:lnTo>
                <a:lnTo>
                  <a:pt x="23368" y="46227"/>
                </a:lnTo>
                <a:lnTo>
                  <a:pt x="28701" y="44703"/>
                </a:lnTo>
                <a:lnTo>
                  <a:pt x="48132" y="25272"/>
                </a:lnTo>
                <a:lnTo>
                  <a:pt x="49656" y="19811"/>
                </a:lnTo>
                <a:lnTo>
                  <a:pt x="49530" y="16128"/>
                </a:lnTo>
                <a:lnTo>
                  <a:pt x="47497" y="14096"/>
                </a:lnTo>
                <a:lnTo>
                  <a:pt x="49275" y="12318"/>
                </a:lnTo>
                <a:lnTo>
                  <a:pt x="47370" y="10413"/>
                </a:lnTo>
                <a:lnTo>
                  <a:pt x="45338" y="8508"/>
                </a:lnTo>
                <a:lnTo>
                  <a:pt x="43433" y="6476"/>
                </a:lnTo>
                <a:lnTo>
                  <a:pt x="41401" y="4571"/>
                </a:lnTo>
                <a:lnTo>
                  <a:pt x="39496" y="2539"/>
                </a:lnTo>
                <a:lnTo>
                  <a:pt x="33781" y="380"/>
                </a:lnTo>
                <a:lnTo>
                  <a:pt x="30099" y="253"/>
                </a:lnTo>
                <a:lnTo>
                  <a:pt x="262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159808" y="5627867"/>
            <a:ext cx="105951" cy="10595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977520" y="6529754"/>
            <a:ext cx="89908" cy="8988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422653" y="6297104"/>
            <a:ext cx="83530" cy="8182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237321" y="6066740"/>
            <a:ext cx="66317" cy="66326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1046596" y="6098789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17809" y="0"/>
                </a:moveTo>
                <a:lnTo>
                  <a:pt x="3795" y="3738"/>
                </a:lnTo>
                <a:lnTo>
                  <a:pt x="0" y="17809"/>
                </a:lnTo>
                <a:lnTo>
                  <a:pt x="6559" y="30324"/>
                </a:lnTo>
                <a:lnTo>
                  <a:pt x="19074" y="36883"/>
                </a:lnTo>
                <a:lnTo>
                  <a:pt x="33145" y="33088"/>
                </a:lnTo>
                <a:lnTo>
                  <a:pt x="36883" y="19074"/>
                </a:lnTo>
                <a:lnTo>
                  <a:pt x="30305" y="6578"/>
                </a:lnTo>
                <a:lnTo>
                  <a:pt x="17809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80261" y="4772832"/>
            <a:ext cx="92655" cy="9267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0" y="4095617"/>
            <a:ext cx="89612" cy="100216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963786" y="1362398"/>
            <a:ext cx="78013" cy="153346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7832433" y="1034155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5" h="125094">
                <a:moveTo>
                  <a:pt x="46196" y="0"/>
                </a:moveTo>
                <a:lnTo>
                  <a:pt x="16674" y="15880"/>
                </a:lnTo>
                <a:lnTo>
                  <a:pt x="0" y="46196"/>
                </a:lnTo>
                <a:lnTo>
                  <a:pt x="2953" y="77344"/>
                </a:lnTo>
                <a:lnTo>
                  <a:pt x="20421" y="104209"/>
                </a:lnTo>
                <a:lnTo>
                  <a:pt x="47286" y="121676"/>
                </a:lnTo>
                <a:lnTo>
                  <a:pt x="78434" y="124630"/>
                </a:lnTo>
                <a:lnTo>
                  <a:pt x="108749" y="107955"/>
                </a:lnTo>
                <a:lnTo>
                  <a:pt x="124630" y="78434"/>
                </a:lnTo>
                <a:lnTo>
                  <a:pt x="121200" y="47762"/>
                </a:lnTo>
                <a:lnTo>
                  <a:pt x="103574" y="21056"/>
                </a:lnTo>
                <a:lnTo>
                  <a:pt x="76867" y="3430"/>
                </a:lnTo>
                <a:lnTo>
                  <a:pt x="4619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57050" y="1230840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20788" y="0"/>
                </a:moveTo>
                <a:lnTo>
                  <a:pt x="4020" y="3091"/>
                </a:lnTo>
                <a:lnTo>
                  <a:pt x="0" y="20788"/>
                </a:lnTo>
                <a:lnTo>
                  <a:pt x="7862" y="35889"/>
                </a:lnTo>
                <a:lnTo>
                  <a:pt x="22629" y="43418"/>
                </a:lnTo>
                <a:lnTo>
                  <a:pt x="39326" y="38397"/>
                </a:lnTo>
                <a:lnTo>
                  <a:pt x="43418" y="22629"/>
                </a:lnTo>
                <a:lnTo>
                  <a:pt x="35579" y="8171"/>
                </a:lnTo>
                <a:lnTo>
                  <a:pt x="20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91450" y="1114375"/>
            <a:ext cx="24765" cy="24765"/>
          </a:xfrm>
          <a:custGeom>
            <a:avLst/>
            <a:gdLst/>
            <a:ahLst/>
            <a:cxnLst/>
            <a:rect l="l" t="t" r="r" b="b"/>
            <a:pathLst>
              <a:path w="24765" h="24765">
                <a:moveTo>
                  <a:pt x="11930" y="0"/>
                </a:moveTo>
                <a:lnTo>
                  <a:pt x="2335" y="2335"/>
                </a:lnTo>
                <a:lnTo>
                  <a:pt x="0" y="11930"/>
                </a:lnTo>
                <a:lnTo>
                  <a:pt x="4224" y="20131"/>
                </a:lnTo>
                <a:lnTo>
                  <a:pt x="12426" y="24356"/>
                </a:lnTo>
                <a:lnTo>
                  <a:pt x="22020" y="22020"/>
                </a:lnTo>
                <a:lnTo>
                  <a:pt x="24356" y="12426"/>
                </a:lnTo>
                <a:lnTo>
                  <a:pt x="20131" y="4224"/>
                </a:lnTo>
                <a:lnTo>
                  <a:pt x="1193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357107" y="1276730"/>
            <a:ext cx="53975" cy="57150"/>
          </a:xfrm>
          <a:custGeom>
            <a:avLst/>
            <a:gdLst/>
            <a:ahLst/>
            <a:cxnLst/>
            <a:rect l="l" t="t" r="r" b="b"/>
            <a:pathLst>
              <a:path w="53975" h="57150">
                <a:moveTo>
                  <a:pt x="8636" y="1397"/>
                </a:moveTo>
                <a:lnTo>
                  <a:pt x="5080" y="4826"/>
                </a:lnTo>
                <a:lnTo>
                  <a:pt x="1524" y="8382"/>
                </a:lnTo>
                <a:lnTo>
                  <a:pt x="0" y="13843"/>
                </a:lnTo>
                <a:lnTo>
                  <a:pt x="126" y="17653"/>
                </a:lnTo>
                <a:lnTo>
                  <a:pt x="2286" y="23368"/>
                </a:lnTo>
                <a:lnTo>
                  <a:pt x="2413" y="26924"/>
                </a:lnTo>
                <a:lnTo>
                  <a:pt x="6350" y="30861"/>
                </a:lnTo>
                <a:lnTo>
                  <a:pt x="4699" y="32512"/>
                </a:lnTo>
                <a:lnTo>
                  <a:pt x="10541" y="38481"/>
                </a:lnTo>
                <a:lnTo>
                  <a:pt x="14477" y="42291"/>
                </a:lnTo>
                <a:lnTo>
                  <a:pt x="18669" y="50038"/>
                </a:lnTo>
                <a:lnTo>
                  <a:pt x="22606" y="53975"/>
                </a:lnTo>
                <a:lnTo>
                  <a:pt x="26289" y="54102"/>
                </a:lnTo>
                <a:lnTo>
                  <a:pt x="28321" y="56134"/>
                </a:lnTo>
                <a:lnTo>
                  <a:pt x="35687" y="56642"/>
                </a:lnTo>
                <a:lnTo>
                  <a:pt x="39370" y="56769"/>
                </a:lnTo>
                <a:lnTo>
                  <a:pt x="42291" y="53848"/>
                </a:lnTo>
                <a:lnTo>
                  <a:pt x="44323" y="53467"/>
                </a:lnTo>
                <a:lnTo>
                  <a:pt x="46100" y="51689"/>
                </a:lnTo>
                <a:lnTo>
                  <a:pt x="46482" y="50927"/>
                </a:lnTo>
                <a:lnTo>
                  <a:pt x="46355" y="49784"/>
                </a:lnTo>
                <a:lnTo>
                  <a:pt x="53467" y="42672"/>
                </a:lnTo>
                <a:lnTo>
                  <a:pt x="53187" y="38481"/>
                </a:lnTo>
                <a:lnTo>
                  <a:pt x="52832" y="31496"/>
                </a:lnTo>
                <a:lnTo>
                  <a:pt x="29337" y="7874"/>
                </a:lnTo>
                <a:lnTo>
                  <a:pt x="29083" y="4191"/>
                </a:lnTo>
                <a:lnTo>
                  <a:pt x="28828" y="3937"/>
                </a:lnTo>
                <a:lnTo>
                  <a:pt x="25400" y="3937"/>
                </a:lnTo>
                <a:lnTo>
                  <a:pt x="23495" y="2159"/>
                </a:lnTo>
                <a:lnTo>
                  <a:pt x="22899" y="1524"/>
                </a:lnTo>
                <a:lnTo>
                  <a:pt x="12319" y="1524"/>
                </a:lnTo>
                <a:lnTo>
                  <a:pt x="8636" y="1397"/>
                </a:lnTo>
                <a:close/>
              </a:path>
              <a:path w="53975" h="57150">
                <a:moveTo>
                  <a:pt x="27177" y="2286"/>
                </a:moveTo>
                <a:lnTo>
                  <a:pt x="25400" y="3937"/>
                </a:lnTo>
                <a:lnTo>
                  <a:pt x="28828" y="3937"/>
                </a:lnTo>
                <a:lnTo>
                  <a:pt x="27177" y="2286"/>
                </a:lnTo>
                <a:close/>
              </a:path>
              <a:path w="53975" h="57150">
                <a:moveTo>
                  <a:pt x="17780" y="0"/>
                </a:moveTo>
                <a:lnTo>
                  <a:pt x="12319" y="1524"/>
                </a:lnTo>
                <a:lnTo>
                  <a:pt x="22899" y="1524"/>
                </a:lnTo>
                <a:lnTo>
                  <a:pt x="21590" y="127"/>
                </a:lnTo>
                <a:lnTo>
                  <a:pt x="1778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668261" y="145384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21788" y="0"/>
                </a:moveTo>
                <a:lnTo>
                  <a:pt x="5711" y="5639"/>
                </a:lnTo>
                <a:lnTo>
                  <a:pt x="0" y="21788"/>
                </a:lnTo>
                <a:lnTo>
                  <a:pt x="7838" y="36913"/>
                </a:lnTo>
                <a:lnTo>
                  <a:pt x="22963" y="44751"/>
                </a:lnTo>
                <a:lnTo>
                  <a:pt x="39112" y="39040"/>
                </a:lnTo>
                <a:lnTo>
                  <a:pt x="44751" y="22963"/>
                </a:lnTo>
                <a:lnTo>
                  <a:pt x="36889" y="7862"/>
                </a:lnTo>
                <a:lnTo>
                  <a:pt x="21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895829" y="154069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19788" y="0"/>
                </a:moveTo>
                <a:lnTo>
                  <a:pt x="5345" y="5274"/>
                </a:lnTo>
                <a:lnTo>
                  <a:pt x="0" y="19788"/>
                </a:lnTo>
                <a:lnTo>
                  <a:pt x="6774" y="33182"/>
                </a:lnTo>
                <a:lnTo>
                  <a:pt x="20169" y="39957"/>
                </a:lnTo>
                <a:lnTo>
                  <a:pt x="34682" y="34611"/>
                </a:lnTo>
                <a:lnTo>
                  <a:pt x="39957" y="20169"/>
                </a:lnTo>
                <a:lnTo>
                  <a:pt x="33158" y="6798"/>
                </a:lnTo>
                <a:lnTo>
                  <a:pt x="19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753792" y="1204968"/>
            <a:ext cx="84709" cy="84780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527177" y="1200165"/>
            <a:ext cx="67349" cy="67349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8414869" y="144938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4770" y="0"/>
                </a:moveTo>
                <a:lnTo>
                  <a:pt x="2944" y="3873"/>
                </a:lnTo>
                <a:lnTo>
                  <a:pt x="0" y="24770"/>
                </a:lnTo>
                <a:lnTo>
                  <a:pt x="10533" y="43227"/>
                </a:lnTo>
                <a:lnTo>
                  <a:pt x="29019" y="53754"/>
                </a:lnTo>
                <a:lnTo>
                  <a:pt x="49934" y="50863"/>
                </a:lnTo>
                <a:lnTo>
                  <a:pt x="53754" y="29019"/>
                </a:lnTo>
                <a:lnTo>
                  <a:pt x="43537" y="10223"/>
                </a:lnTo>
                <a:lnTo>
                  <a:pt x="2477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392042" y="100969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4770" y="0"/>
                </a:moveTo>
                <a:lnTo>
                  <a:pt x="3800" y="2871"/>
                </a:lnTo>
                <a:lnTo>
                  <a:pt x="0" y="24770"/>
                </a:lnTo>
                <a:lnTo>
                  <a:pt x="10261" y="43574"/>
                </a:lnTo>
                <a:lnTo>
                  <a:pt x="29071" y="53806"/>
                </a:lnTo>
                <a:lnTo>
                  <a:pt x="50917" y="49988"/>
                </a:lnTo>
                <a:lnTo>
                  <a:pt x="53806" y="29071"/>
                </a:lnTo>
                <a:lnTo>
                  <a:pt x="43265" y="10570"/>
                </a:lnTo>
                <a:lnTo>
                  <a:pt x="2477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object 5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212581" y="1010792"/>
            <a:ext cx="77470" cy="7962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997918" y="698972"/>
            <a:ext cx="77791" cy="77739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7841039" y="95853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32718" y="0"/>
                </a:moveTo>
                <a:lnTo>
                  <a:pt x="7179" y="6161"/>
                </a:lnTo>
                <a:lnTo>
                  <a:pt x="0" y="32700"/>
                </a:lnTo>
                <a:lnTo>
                  <a:pt x="12132" y="56072"/>
                </a:lnTo>
                <a:lnTo>
                  <a:pt x="35504" y="68204"/>
                </a:lnTo>
                <a:lnTo>
                  <a:pt x="62043" y="61025"/>
                </a:lnTo>
                <a:lnTo>
                  <a:pt x="68222" y="35540"/>
                </a:lnTo>
                <a:lnTo>
                  <a:pt x="55756" y="12495"/>
                </a:lnTo>
                <a:lnTo>
                  <a:pt x="3271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587920" y="595300"/>
            <a:ext cx="67333" cy="6733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357935" y="787810"/>
            <a:ext cx="164443" cy="102903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248786" y="338193"/>
            <a:ext cx="75709" cy="75709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941422" y="698613"/>
            <a:ext cx="81365" cy="81434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944355" y="257381"/>
            <a:ext cx="87830" cy="88677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6780530" y="454265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6735" y="0"/>
                </a:moveTo>
                <a:lnTo>
                  <a:pt x="7747" y="6744"/>
                </a:lnTo>
                <a:lnTo>
                  <a:pt x="0" y="26717"/>
                </a:lnTo>
                <a:lnTo>
                  <a:pt x="8826" y="44797"/>
                </a:lnTo>
                <a:lnTo>
                  <a:pt x="26892" y="53661"/>
                </a:lnTo>
                <a:lnTo>
                  <a:pt x="46863" y="45987"/>
                </a:lnTo>
                <a:lnTo>
                  <a:pt x="53663" y="26943"/>
                </a:lnTo>
                <a:lnTo>
                  <a:pt x="44497" y="9173"/>
                </a:lnTo>
                <a:lnTo>
                  <a:pt x="2673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object 6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635940" y="476638"/>
            <a:ext cx="85709" cy="85780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6784513" y="151991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0788" y="0"/>
                </a:moveTo>
                <a:lnTo>
                  <a:pt x="4018" y="2948"/>
                </a:lnTo>
                <a:lnTo>
                  <a:pt x="0" y="20788"/>
                </a:lnTo>
                <a:lnTo>
                  <a:pt x="7875" y="35937"/>
                </a:lnTo>
                <a:lnTo>
                  <a:pt x="22681" y="43418"/>
                </a:lnTo>
                <a:lnTo>
                  <a:pt x="39451" y="38254"/>
                </a:lnTo>
                <a:lnTo>
                  <a:pt x="43469" y="22629"/>
                </a:lnTo>
                <a:lnTo>
                  <a:pt x="35593" y="8219"/>
                </a:lnTo>
                <a:lnTo>
                  <a:pt x="20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28888" y="108019"/>
            <a:ext cx="58419" cy="57785"/>
          </a:xfrm>
          <a:custGeom>
            <a:avLst/>
            <a:gdLst/>
            <a:ahLst/>
            <a:cxnLst/>
            <a:rect l="l" t="t" r="r" b="b"/>
            <a:pathLst>
              <a:path w="58420" h="57785">
                <a:moveTo>
                  <a:pt x="27717" y="0"/>
                </a:moveTo>
                <a:lnTo>
                  <a:pt x="5464" y="5391"/>
                </a:lnTo>
                <a:lnTo>
                  <a:pt x="0" y="27646"/>
                </a:lnTo>
                <a:lnTo>
                  <a:pt x="10417" y="47317"/>
                </a:lnTo>
                <a:lnTo>
                  <a:pt x="30075" y="57773"/>
                </a:lnTo>
                <a:lnTo>
                  <a:pt x="52327" y="52381"/>
                </a:lnTo>
                <a:lnTo>
                  <a:pt x="57792" y="30126"/>
                </a:lnTo>
                <a:lnTo>
                  <a:pt x="47374" y="10455"/>
                </a:lnTo>
                <a:lnTo>
                  <a:pt x="27717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6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112303" y="1036351"/>
            <a:ext cx="99995" cy="99934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8226921" y="593641"/>
            <a:ext cx="76676" cy="76676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8474075" y="747394"/>
            <a:ext cx="50165" cy="46355"/>
          </a:xfrm>
          <a:custGeom>
            <a:avLst/>
            <a:gdLst/>
            <a:ahLst/>
            <a:cxnLst/>
            <a:rect l="l" t="t" r="r" b="b"/>
            <a:pathLst>
              <a:path w="50165" h="46354">
                <a:moveTo>
                  <a:pt x="26416" y="0"/>
                </a:moveTo>
                <a:lnTo>
                  <a:pt x="20827" y="1650"/>
                </a:lnTo>
                <a:lnTo>
                  <a:pt x="19176" y="3428"/>
                </a:lnTo>
                <a:lnTo>
                  <a:pt x="1524" y="20954"/>
                </a:lnTo>
                <a:lnTo>
                  <a:pt x="0" y="26415"/>
                </a:lnTo>
                <a:lnTo>
                  <a:pt x="253" y="30099"/>
                </a:lnTo>
                <a:lnTo>
                  <a:pt x="380" y="33908"/>
                </a:lnTo>
                <a:lnTo>
                  <a:pt x="2413" y="35813"/>
                </a:lnTo>
                <a:lnTo>
                  <a:pt x="4318" y="37845"/>
                </a:lnTo>
                <a:lnTo>
                  <a:pt x="6350" y="39750"/>
                </a:lnTo>
                <a:lnTo>
                  <a:pt x="10286" y="43687"/>
                </a:lnTo>
                <a:lnTo>
                  <a:pt x="15875" y="45846"/>
                </a:lnTo>
                <a:lnTo>
                  <a:pt x="19684" y="46100"/>
                </a:lnTo>
                <a:lnTo>
                  <a:pt x="23368" y="46227"/>
                </a:lnTo>
                <a:lnTo>
                  <a:pt x="28828" y="44830"/>
                </a:lnTo>
                <a:lnTo>
                  <a:pt x="30479" y="43052"/>
                </a:lnTo>
                <a:lnTo>
                  <a:pt x="44703" y="28955"/>
                </a:lnTo>
                <a:lnTo>
                  <a:pt x="48132" y="25400"/>
                </a:lnTo>
                <a:lnTo>
                  <a:pt x="49783" y="19938"/>
                </a:lnTo>
                <a:lnTo>
                  <a:pt x="49529" y="16128"/>
                </a:lnTo>
                <a:lnTo>
                  <a:pt x="47625" y="14224"/>
                </a:lnTo>
                <a:lnTo>
                  <a:pt x="49402" y="12445"/>
                </a:lnTo>
                <a:lnTo>
                  <a:pt x="45466" y="8508"/>
                </a:lnTo>
                <a:lnTo>
                  <a:pt x="43433" y="6603"/>
                </a:lnTo>
                <a:lnTo>
                  <a:pt x="41528" y="4571"/>
                </a:lnTo>
                <a:lnTo>
                  <a:pt x="39497" y="2666"/>
                </a:lnTo>
                <a:lnTo>
                  <a:pt x="33781" y="507"/>
                </a:lnTo>
                <a:lnTo>
                  <a:pt x="2641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8" name="object 6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8666321" y="867583"/>
            <a:ext cx="105963" cy="105951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179256" y="1464694"/>
            <a:ext cx="89836" cy="8990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929244" y="1536827"/>
            <a:ext cx="83510" cy="81787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743825" y="1306464"/>
            <a:ext cx="66349" cy="66349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7553124" y="133850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7787" y="0"/>
                </a:moveTo>
                <a:lnTo>
                  <a:pt x="3756" y="3756"/>
                </a:lnTo>
                <a:lnTo>
                  <a:pt x="0" y="17805"/>
                </a:lnTo>
                <a:lnTo>
                  <a:pt x="6566" y="30331"/>
                </a:lnTo>
                <a:lnTo>
                  <a:pt x="19061" y="36903"/>
                </a:lnTo>
                <a:lnTo>
                  <a:pt x="33093" y="33093"/>
                </a:lnTo>
                <a:lnTo>
                  <a:pt x="36849" y="19061"/>
                </a:lnTo>
                <a:lnTo>
                  <a:pt x="30283" y="6566"/>
                </a:lnTo>
                <a:lnTo>
                  <a:pt x="17787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3" name="object 73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7431270" y="76063"/>
            <a:ext cx="92672" cy="92620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1370076" y="301752"/>
            <a:ext cx="6849109" cy="6556375"/>
            <a:chOff x="1370076" y="301752"/>
            <a:chExt cx="6849109" cy="6556375"/>
          </a:xfrm>
        </p:grpSpPr>
        <p:sp>
          <p:nvSpPr>
            <p:cNvPr id="75" name="object 75"/>
            <p:cNvSpPr/>
            <p:nvPr/>
          </p:nvSpPr>
          <p:spPr>
            <a:xfrm>
              <a:off x="4800512" y="6092952"/>
              <a:ext cx="1783714" cy="765175"/>
            </a:xfrm>
            <a:custGeom>
              <a:avLst/>
              <a:gdLst/>
              <a:ahLst/>
              <a:cxnLst/>
              <a:rect l="l" t="t" r="r" b="b"/>
              <a:pathLst>
                <a:path w="1783715" h="765175">
                  <a:moveTo>
                    <a:pt x="1540851" y="288023"/>
                  </a:moveTo>
                  <a:lnTo>
                    <a:pt x="1534501" y="288023"/>
                  </a:lnTo>
                  <a:lnTo>
                    <a:pt x="1512230" y="291828"/>
                  </a:lnTo>
                  <a:lnTo>
                    <a:pt x="1472404" y="320604"/>
                  </a:lnTo>
                  <a:lnTo>
                    <a:pt x="1444595" y="384422"/>
                  </a:lnTo>
                  <a:lnTo>
                    <a:pt x="1438092" y="426902"/>
                  </a:lnTo>
                  <a:lnTo>
                    <a:pt x="1436899" y="470390"/>
                  </a:lnTo>
                  <a:lnTo>
                    <a:pt x="1440648" y="513372"/>
                  </a:lnTo>
                  <a:lnTo>
                    <a:pt x="1448557" y="566556"/>
                  </a:lnTo>
                  <a:lnTo>
                    <a:pt x="1457251" y="619456"/>
                  </a:lnTo>
                  <a:lnTo>
                    <a:pt x="1466752" y="672037"/>
                  </a:lnTo>
                  <a:lnTo>
                    <a:pt x="1477081" y="724266"/>
                  </a:lnTo>
                  <a:lnTo>
                    <a:pt x="1485876" y="765047"/>
                  </a:lnTo>
                  <a:lnTo>
                    <a:pt x="1509032" y="765047"/>
                  </a:lnTo>
                  <a:lnTo>
                    <a:pt x="1499843" y="725222"/>
                  </a:lnTo>
                  <a:lnTo>
                    <a:pt x="1488908" y="674222"/>
                  </a:lnTo>
                  <a:lnTo>
                    <a:pt x="1479079" y="625464"/>
                  </a:lnTo>
                  <a:lnTo>
                    <a:pt x="1470763" y="575724"/>
                  </a:lnTo>
                  <a:lnTo>
                    <a:pt x="1463994" y="524979"/>
                  </a:lnTo>
                  <a:lnTo>
                    <a:pt x="1458809" y="473202"/>
                  </a:lnTo>
                  <a:lnTo>
                    <a:pt x="1459557" y="428999"/>
                  </a:lnTo>
                  <a:lnTo>
                    <a:pt x="1466508" y="385032"/>
                  </a:lnTo>
                  <a:lnTo>
                    <a:pt x="1482151" y="347589"/>
                  </a:lnTo>
                  <a:lnTo>
                    <a:pt x="1516340" y="319290"/>
                  </a:lnTo>
                  <a:lnTo>
                    <a:pt x="1523833" y="317728"/>
                  </a:lnTo>
                  <a:lnTo>
                    <a:pt x="1595522" y="317728"/>
                  </a:lnTo>
                  <a:lnTo>
                    <a:pt x="1582604" y="307400"/>
                  </a:lnTo>
                  <a:lnTo>
                    <a:pt x="1553297" y="290855"/>
                  </a:lnTo>
                  <a:lnTo>
                    <a:pt x="1547074" y="289013"/>
                  </a:lnTo>
                  <a:lnTo>
                    <a:pt x="1540851" y="288023"/>
                  </a:lnTo>
                  <a:close/>
                </a:path>
                <a:path w="1783715" h="765175">
                  <a:moveTo>
                    <a:pt x="1595522" y="317728"/>
                  </a:moveTo>
                  <a:lnTo>
                    <a:pt x="1531199" y="317728"/>
                  </a:lnTo>
                  <a:lnTo>
                    <a:pt x="1553618" y="322565"/>
                  </a:lnTo>
                  <a:lnTo>
                    <a:pt x="1574919" y="335306"/>
                  </a:lnTo>
                  <a:lnTo>
                    <a:pt x="1611590" y="373888"/>
                  </a:lnTo>
                  <a:lnTo>
                    <a:pt x="1635468" y="409604"/>
                  </a:lnTo>
                  <a:lnTo>
                    <a:pt x="1655929" y="448054"/>
                  </a:lnTo>
                  <a:lnTo>
                    <a:pt x="1673365" y="488997"/>
                  </a:lnTo>
                  <a:lnTo>
                    <a:pt x="1688171" y="532193"/>
                  </a:lnTo>
                  <a:lnTo>
                    <a:pt x="1702832" y="580437"/>
                  </a:lnTo>
                  <a:lnTo>
                    <a:pt x="1717350" y="628691"/>
                  </a:lnTo>
                  <a:lnTo>
                    <a:pt x="1731722" y="676953"/>
                  </a:lnTo>
                  <a:lnTo>
                    <a:pt x="1746000" y="725400"/>
                  </a:lnTo>
                  <a:lnTo>
                    <a:pt x="1757559" y="765047"/>
                  </a:lnTo>
                  <a:lnTo>
                    <a:pt x="1783586" y="765047"/>
                  </a:lnTo>
                  <a:lnTo>
                    <a:pt x="1767391" y="709226"/>
                  </a:lnTo>
                  <a:lnTo>
                    <a:pt x="1752611" y="659096"/>
                  </a:lnTo>
                  <a:lnTo>
                    <a:pt x="1737603" y="609004"/>
                  </a:lnTo>
                  <a:lnTo>
                    <a:pt x="1722334" y="558927"/>
                  </a:lnTo>
                  <a:lnTo>
                    <a:pt x="1707941" y="513637"/>
                  </a:lnTo>
                  <a:lnTo>
                    <a:pt x="1691870" y="470107"/>
                  </a:lnTo>
                  <a:lnTo>
                    <a:pt x="1673917" y="428091"/>
                  </a:lnTo>
                  <a:lnTo>
                    <a:pt x="1653881" y="387337"/>
                  </a:lnTo>
                  <a:lnTo>
                    <a:pt x="1609637" y="329014"/>
                  </a:lnTo>
                  <a:lnTo>
                    <a:pt x="1595522" y="317728"/>
                  </a:lnTo>
                  <a:close/>
                </a:path>
                <a:path w="1783715" h="765175">
                  <a:moveTo>
                    <a:pt x="1072983" y="0"/>
                  </a:moveTo>
                  <a:lnTo>
                    <a:pt x="1068157" y="0"/>
                  </a:lnTo>
                  <a:lnTo>
                    <a:pt x="1063331" y="419"/>
                  </a:lnTo>
                  <a:lnTo>
                    <a:pt x="999752" y="32021"/>
                  </a:lnTo>
                  <a:lnTo>
                    <a:pt x="957794" y="95059"/>
                  </a:lnTo>
                  <a:lnTo>
                    <a:pt x="942383" y="139097"/>
                  </a:lnTo>
                  <a:lnTo>
                    <a:pt x="932616" y="185905"/>
                  </a:lnTo>
                  <a:lnTo>
                    <a:pt x="928897" y="234223"/>
                  </a:lnTo>
                  <a:lnTo>
                    <a:pt x="931632" y="282790"/>
                  </a:lnTo>
                  <a:lnTo>
                    <a:pt x="939362" y="329414"/>
                  </a:lnTo>
                  <a:lnTo>
                    <a:pt x="948146" y="375762"/>
                  </a:lnTo>
                  <a:lnTo>
                    <a:pt x="958095" y="421588"/>
                  </a:lnTo>
                  <a:lnTo>
                    <a:pt x="969317" y="466647"/>
                  </a:lnTo>
                  <a:lnTo>
                    <a:pt x="981924" y="510692"/>
                  </a:lnTo>
                  <a:lnTo>
                    <a:pt x="993977" y="556042"/>
                  </a:lnTo>
                  <a:lnTo>
                    <a:pt x="1030196" y="693308"/>
                  </a:lnTo>
                  <a:lnTo>
                    <a:pt x="1042249" y="738588"/>
                  </a:lnTo>
                  <a:lnTo>
                    <a:pt x="1048664" y="765047"/>
                  </a:lnTo>
                  <a:lnTo>
                    <a:pt x="1076129" y="765047"/>
                  </a:lnTo>
                  <a:lnTo>
                    <a:pt x="1072556" y="750405"/>
                  </a:lnTo>
                  <a:lnTo>
                    <a:pt x="1060606" y="702279"/>
                  </a:lnTo>
                  <a:lnTo>
                    <a:pt x="1048463" y="654209"/>
                  </a:lnTo>
                  <a:lnTo>
                    <a:pt x="1036126" y="606193"/>
                  </a:lnTo>
                  <a:lnTo>
                    <a:pt x="1023592" y="558228"/>
                  </a:lnTo>
                  <a:lnTo>
                    <a:pt x="1010859" y="510313"/>
                  </a:lnTo>
                  <a:lnTo>
                    <a:pt x="997926" y="462445"/>
                  </a:lnTo>
                  <a:lnTo>
                    <a:pt x="986898" y="419882"/>
                  </a:lnTo>
                  <a:lnTo>
                    <a:pt x="976050" y="375003"/>
                  </a:lnTo>
                  <a:lnTo>
                    <a:pt x="966609" y="328668"/>
                  </a:lnTo>
                  <a:lnTo>
                    <a:pt x="959798" y="281736"/>
                  </a:lnTo>
                  <a:lnTo>
                    <a:pt x="956843" y="235065"/>
                  </a:lnTo>
                  <a:lnTo>
                    <a:pt x="958970" y="189516"/>
                  </a:lnTo>
                  <a:lnTo>
                    <a:pt x="967402" y="145947"/>
                  </a:lnTo>
                  <a:lnTo>
                    <a:pt x="983366" y="105217"/>
                  </a:lnTo>
                  <a:lnTo>
                    <a:pt x="1008086" y="68186"/>
                  </a:lnTo>
                  <a:lnTo>
                    <a:pt x="1039015" y="42438"/>
                  </a:lnTo>
                  <a:lnTo>
                    <a:pt x="1074507" y="33667"/>
                  </a:lnTo>
                  <a:lnTo>
                    <a:pt x="1144951" y="33667"/>
                  </a:lnTo>
                  <a:lnTo>
                    <a:pt x="1115881" y="10851"/>
                  </a:lnTo>
                  <a:lnTo>
                    <a:pt x="1072983" y="0"/>
                  </a:lnTo>
                  <a:close/>
                </a:path>
                <a:path w="1783715" h="765175">
                  <a:moveTo>
                    <a:pt x="1144951" y="33667"/>
                  </a:moveTo>
                  <a:lnTo>
                    <a:pt x="1074507" y="33667"/>
                  </a:lnTo>
                  <a:lnTo>
                    <a:pt x="1086391" y="34629"/>
                  </a:lnTo>
                  <a:lnTo>
                    <a:pt x="1098145" y="37539"/>
                  </a:lnTo>
                  <a:lnTo>
                    <a:pt x="1144526" y="75467"/>
                  </a:lnTo>
                  <a:lnTo>
                    <a:pt x="1181582" y="137697"/>
                  </a:lnTo>
                  <a:lnTo>
                    <a:pt x="1209202" y="215559"/>
                  </a:lnTo>
                  <a:lnTo>
                    <a:pt x="1221319" y="259003"/>
                  </a:lnTo>
                  <a:lnTo>
                    <a:pt x="1231911" y="302952"/>
                  </a:lnTo>
                  <a:lnTo>
                    <a:pt x="1241385" y="347154"/>
                  </a:lnTo>
                  <a:lnTo>
                    <a:pt x="1291677" y="588492"/>
                  </a:lnTo>
                  <a:lnTo>
                    <a:pt x="1329955" y="765047"/>
                  </a:lnTo>
                  <a:lnTo>
                    <a:pt x="1356643" y="765047"/>
                  </a:lnTo>
                  <a:lnTo>
                    <a:pt x="1325840" y="617918"/>
                  </a:lnTo>
                  <a:lnTo>
                    <a:pt x="1316013" y="569691"/>
                  </a:lnTo>
                  <a:lnTo>
                    <a:pt x="1305869" y="521436"/>
                  </a:lnTo>
                  <a:lnTo>
                    <a:pt x="1295610" y="473162"/>
                  </a:lnTo>
                  <a:lnTo>
                    <a:pt x="1285436" y="424874"/>
                  </a:lnTo>
                  <a:lnTo>
                    <a:pt x="1275548" y="376580"/>
                  </a:lnTo>
                  <a:lnTo>
                    <a:pt x="1266128" y="327169"/>
                  </a:lnTo>
                  <a:lnTo>
                    <a:pt x="1255530" y="279019"/>
                  </a:lnTo>
                  <a:lnTo>
                    <a:pt x="1243383" y="231372"/>
                  </a:lnTo>
                  <a:lnTo>
                    <a:pt x="1229320" y="183476"/>
                  </a:lnTo>
                  <a:lnTo>
                    <a:pt x="1209525" y="131476"/>
                  </a:lnTo>
                  <a:lnTo>
                    <a:pt x="1184073" y="81859"/>
                  </a:lnTo>
                  <a:lnTo>
                    <a:pt x="1152885" y="39895"/>
                  </a:lnTo>
                  <a:lnTo>
                    <a:pt x="1144951" y="33667"/>
                  </a:lnTo>
                  <a:close/>
                </a:path>
                <a:path w="1783715" h="765175">
                  <a:moveTo>
                    <a:pt x="576667" y="28994"/>
                  </a:moveTo>
                  <a:lnTo>
                    <a:pt x="536217" y="44910"/>
                  </a:lnTo>
                  <a:lnTo>
                    <a:pt x="509103" y="89687"/>
                  </a:lnTo>
                  <a:lnTo>
                    <a:pt x="496657" y="138970"/>
                  </a:lnTo>
                  <a:lnTo>
                    <a:pt x="490974" y="192271"/>
                  </a:lnTo>
                  <a:lnTo>
                    <a:pt x="489815" y="246553"/>
                  </a:lnTo>
                  <a:lnTo>
                    <a:pt x="490942" y="298780"/>
                  </a:lnTo>
                  <a:lnTo>
                    <a:pt x="493087" y="347075"/>
                  </a:lnTo>
                  <a:lnTo>
                    <a:pt x="496883" y="395371"/>
                  </a:lnTo>
                  <a:lnTo>
                    <a:pt x="502034" y="443666"/>
                  </a:lnTo>
                  <a:lnTo>
                    <a:pt x="508238" y="491962"/>
                  </a:lnTo>
                  <a:lnTo>
                    <a:pt x="515199" y="540258"/>
                  </a:lnTo>
                  <a:lnTo>
                    <a:pt x="525082" y="587703"/>
                  </a:lnTo>
                  <a:lnTo>
                    <a:pt x="535452" y="635123"/>
                  </a:lnTo>
                  <a:lnTo>
                    <a:pt x="546308" y="682484"/>
                  </a:lnTo>
                  <a:lnTo>
                    <a:pt x="557649" y="729751"/>
                  </a:lnTo>
                  <a:lnTo>
                    <a:pt x="566504" y="765047"/>
                  </a:lnTo>
                  <a:lnTo>
                    <a:pt x="597598" y="765047"/>
                  </a:lnTo>
                  <a:lnTo>
                    <a:pt x="593743" y="750889"/>
                  </a:lnTo>
                  <a:lnTo>
                    <a:pt x="581992" y="704221"/>
                  </a:lnTo>
                  <a:lnTo>
                    <a:pt x="571126" y="657235"/>
                  </a:lnTo>
                  <a:lnTo>
                    <a:pt x="561157" y="609927"/>
                  </a:lnTo>
                  <a:lnTo>
                    <a:pt x="552099" y="562297"/>
                  </a:lnTo>
                  <a:lnTo>
                    <a:pt x="543965" y="514342"/>
                  </a:lnTo>
                  <a:lnTo>
                    <a:pt x="536767" y="466062"/>
                  </a:lnTo>
                  <a:lnTo>
                    <a:pt x="530518" y="417453"/>
                  </a:lnTo>
                  <a:lnTo>
                    <a:pt x="525232" y="368515"/>
                  </a:lnTo>
                  <a:lnTo>
                    <a:pt x="521618" y="323233"/>
                  </a:lnTo>
                  <a:lnTo>
                    <a:pt x="520308" y="277537"/>
                  </a:lnTo>
                  <a:lnTo>
                    <a:pt x="521199" y="231693"/>
                  </a:lnTo>
                  <a:lnTo>
                    <a:pt x="524187" y="185964"/>
                  </a:lnTo>
                  <a:lnTo>
                    <a:pt x="529169" y="140614"/>
                  </a:lnTo>
                  <a:lnTo>
                    <a:pt x="540266" y="101090"/>
                  </a:lnTo>
                  <a:lnTo>
                    <a:pt x="566634" y="72859"/>
                  </a:lnTo>
                  <a:lnTo>
                    <a:pt x="569936" y="72428"/>
                  </a:lnTo>
                  <a:lnTo>
                    <a:pt x="639456" y="72428"/>
                  </a:lnTo>
                  <a:lnTo>
                    <a:pt x="615783" y="44132"/>
                  </a:lnTo>
                  <a:lnTo>
                    <a:pt x="606403" y="37411"/>
                  </a:lnTo>
                  <a:lnTo>
                    <a:pt x="596654" y="32691"/>
                  </a:lnTo>
                  <a:lnTo>
                    <a:pt x="586690" y="29907"/>
                  </a:lnTo>
                  <a:lnTo>
                    <a:pt x="576667" y="28994"/>
                  </a:lnTo>
                  <a:close/>
                </a:path>
                <a:path w="1783715" h="765175">
                  <a:moveTo>
                    <a:pt x="639456" y="72428"/>
                  </a:moveTo>
                  <a:lnTo>
                    <a:pt x="573111" y="72428"/>
                  </a:lnTo>
                  <a:lnTo>
                    <a:pt x="586365" y="74741"/>
                  </a:lnTo>
                  <a:lnTo>
                    <a:pt x="598463" y="81378"/>
                  </a:lnTo>
                  <a:lnTo>
                    <a:pt x="627921" y="126393"/>
                  </a:lnTo>
                  <a:lnTo>
                    <a:pt x="645229" y="170628"/>
                  </a:lnTo>
                  <a:lnTo>
                    <a:pt x="651978" y="194233"/>
                  </a:lnTo>
                  <a:lnTo>
                    <a:pt x="660995" y="224023"/>
                  </a:lnTo>
                  <a:lnTo>
                    <a:pt x="669821" y="253272"/>
                  </a:lnTo>
                  <a:lnTo>
                    <a:pt x="678267" y="282498"/>
                  </a:lnTo>
                  <a:lnTo>
                    <a:pt x="686141" y="312216"/>
                  </a:lnTo>
                  <a:lnTo>
                    <a:pt x="699219" y="360511"/>
                  </a:lnTo>
                  <a:lnTo>
                    <a:pt x="711791" y="408798"/>
                  </a:lnTo>
                  <a:lnTo>
                    <a:pt x="723869" y="457073"/>
                  </a:lnTo>
                  <a:lnTo>
                    <a:pt x="735466" y="505327"/>
                  </a:lnTo>
                  <a:lnTo>
                    <a:pt x="746593" y="553554"/>
                  </a:lnTo>
                  <a:lnTo>
                    <a:pt x="757906" y="602002"/>
                  </a:lnTo>
                  <a:lnTo>
                    <a:pt x="768977" y="650732"/>
                  </a:lnTo>
                  <a:lnTo>
                    <a:pt x="779792" y="699714"/>
                  </a:lnTo>
                  <a:lnTo>
                    <a:pt x="790338" y="748915"/>
                  </a:lnTo>
                  <a:lnTo>
                    <a:pt x="793689" y="765047"/>
                  </a:lnTo>
                  <a:lnTo>
                    <a:pt x="824163" y="765047"/>
                  </a:lnTo>
                  <a:lnTo>
                    <a:pt x="812887" y="709164"/>
                  </a:lnTo>
                  <a:lnTo>
                    <a:pt x="802457" y="660024"/>
                  </a:lnTo>
                  <a:lnTo>
                    <a:pt x="791675" y="610750"/>
                  </a:lnTo>
                  <a:lnTo>
                    <a:pt x="780553" y="561373"/>
                  </a:lnTo>
                  <a:lnTo>
                    <a:pt x="769103" y="511929"/>
                  </a:lnTo>
                  <a:lnTo>
                    <a:pt x="757340" y="462450"/>
                  </a:lnTo>
                  <a:lnTo>
                    <a:pt x="745276" y="412972"/>
                  </a:lnTo>
                  <a:lnTo>
                    <a:pt x="732924" y="363527"/>
                  </a:lnTo>
                  <a:lnTo>
                    <a:pt x="720297" y="314150"/>
                  </a:lnTo>
                  <a:lnTo>
                    <a:pt x="707407" y="264875"/>
                  </a:lnTo>
                  <a:lnTo>
                    <a:pt x="694269" y="215734"/>
                  </a:lnTo>
                  <a:lnTo>
                    <a:pt x="680577" y="168171"/>
                  </a:lnTo>
                  <a:lnTo>
                    <a:pt x="664837" y="120861"/>
                  </a:lnTo>
                  <a:lnTo>
                    <a:pt x="644191" y="78087"/>
                  </a:lnTo>
                  <a:lnTo>
                    <a:pt x="639456" y="72428"/>
                  </a:lnTo>
                  <a:close/>
                </a:path>
                <a:path w="1783715" h="765175">
                  <a:moveTo>
                    <a:pt x="166330" y="111188"/>
                  </a:moveTo>
                  <a:lnTo>
                    <a:pt x="122398" y="121158"/>
                  </a:lnTo>
                  <a:lnTo>
                    <a:pt x="81383" y="148715"/>
                  </a:lnTo>
                  <a:lnTo>
                    <a:pt x="46297" y="190328"/>
                  </a:lnTo>
                  <a:lnTo>
                    <a:pt x="20153" y="242468"/>
                  </a:lnTo>
                  <a:lnTo>
                    <a:pt x="9121" y="286528"/>
                  </a:lnTo>
                  <a:lnTo>
                    <a:pt x="2399" y="331621"/>
                  </a:lnTo>
                  <a:lnTo>
                    <a:pt x="0" y="377488"/>
                  </a:lnTo>
                  <a:lnTo>
                    <a:pt x="1922" y="423585"/>
                  </a:lnTo>
                  <a:lnTo>
                    <a:pt x="8215" y="470509"/>
                  </a:lnTo>
                  <a:lnTo>
                    <a:pt x="15554" y="521681"/>
                  </a:lnTo>
                  <a:lnTo>
                    <a:pt x="25022" y="572495"/>
                  </a:lnTo>
                  <a:lnTo>
                    <a:pt x="35848" y="623201"/>
                  </a:lnTo>
                  <a:lnTo>
                    <a:pt x="47266" y="674050"/>
                  </a:lnTo>
                  <a:lnTo>
                    <a:pt x="58507" y="725291"/>
                  </a:lnTo>
                  <a:lnTo>
                    <a:pt x="66788" y="765047"/>
                  </a:lnTo>
                  <a:lnTo>
                    <a:pt x="99715" y="765047"/>
                  </a:lnTo>
                  <a:lnTo>
                    <a:pt x="90638" y="719916"/>
                  </a:lnTo>
                  <a:lnTo>
                    <a:pt x="68564" y="620109"/>
                  </a:lnTo>
                  <a:lnTo>
                    <a:pt x="58030" y="570221"/>
                  </a:lnTo>
                  <a:lnTo>
                    <a:pt x="48466" y="520352"/>
                  </a:lnTo>
                  <a:lnTo>
                    <a:pt x="40346" y="470509"/>
                  </a:lnTo>
                  <a:lnTo>
                    <a:pt x="34489" y="424384"/>
                  </a:lnTo>
                  <a:lnTo>
                    <a:pt x="32106" y="377099"/>
                  </a:lnTo>
                  <a:lnTo>
                    <a:pt x="34265" y="330072"/>
                  </a:lnTo>
                  <a:lnTo>
                    <a:pt x="42032" y="284722"/>
                  </a:lnTo>
                  <a:lnTo>
                    <a:pt x="56475" y="242468"/>
                  </a:lnTo>
                  <a:lnTo>
                    <a:pt x="76549" y="207505"/>
                  </a:lnTo>
                  <a:lnTo>
                    <a:pt x="132556" y="160709"/>
                  </a:lnTo>
                  <a:lnTo>
                    <a:pt x="165060" y="151371"/>
                  </a:lnTo>
                  <a:lnTo>
                    <a:pt x="245578" y="151371"/>
                  </a:lnTo>
                  <a:lnTo>
                    <a:pt x="226837" y="133214"/>
                  </a:lnTo>
                  <a:lnTo>
                    <a:pt x="207192" y="120721"/>
                  </a:lnTo>
                  <a:lnTo>
                    <a:pt x="186928" y="113507"/>
                  </a:lnTo>
                  <a:lnTo>
                    <a:pt x="166330" y="111188"/>
                  </a:lnTo>
                  <a:close/>
                </a:path>
                <a:path w="1783715" h="765175">
                  <a:moveTo>
                    <a:pt x="245578" y="151371"/>
                  </a:moveTo>
                  <a:lnTo>
                    <a:pt x="165060" y="151371"/>
                  </a:lnTo>
                  <a:lnTo>
                    <a:pt x="199407" y="161468"/>
                  </a:lnTo>
                  <a:lnTo>
                    <a:pt x="227147" y="187904"/>
                  </a:lnTo>
                  <a:lnTo>
                    <a:pt x="248481" y="224896"/>
                  </a:lnTo>
                  <a:lnTo>
                    <a:pt x="263612" y="266661"/>
                  </a:lnTo>
                  <a:lnTo>
                    <a:pt x="276471" y="318971"/>
                  </a:lnTo>
                  <a:lnTo>
                    <a:pt x="287805" y="371278"/>
                  </a:lnTo>
                  <a:lnTo>
                    <a:pt x="297616" y="423585"/>
                  </a:lnTo>
                  <a:lnTo>
                    <a:pt x="313832" y="526021"/>
                  </a:lnTo>
                  <a:lnTo>
                    <a:pt x="321462" y="576311"/>
                  </a:lnTo>
                  <a:lnTo>
                    <a:pt x="328815" y="626718"/>
                  </a:lnTo>
                  <a:lnTo>
                    <a:pt x="335910" y="677195"/>
                  </a:lnTo>
                  <a:lnTo>
                    <a:pt x="342769" y="727696"/>
                  </a:lnTo>
                  <a:lnTo>
                    <a:pt x="347684" y="765047"/>
                  </a:lnTo>
                  <a:lnTo>
                    <a:pt x="376903" y="765047"/>
                  </a:lnTo>
                  <a:lnTo>
                    <a:pt x="369092" y="703783"/>
                  </a:lnTo>
                  <a:lnTo>
                    <a:pt x="362370" y="652811"/>
                  </a:lnTo>
                  <a:lnTo>
                    <a:pt x="355415" y="601837"/>
                  </a:lnTo>
                  <a:lnTo>
                    <a:pt x="348194" y="550862"/>
                  </a:lnTo>
                  <a:lnTo>
                    <a:pt x="341719" y="505584"/>
                  </a:lnTo>
                  <a:lnTo>
                    <a:pt x="334464" y="459889"/>
                  </a:lnTo>
                  <a:lnTo>
                    <a:pt x="326623" y="414043"/>
                  </a:lnTo>
                  <a:lnTo>
                    <a:pt x="318393" y="368312"/>
                  </a:lnTo>
                  <a:lnTo>
                    <a:pt x="309967" y="322961"/>
                  </a:lnTo>
                  <a:lnTo>
                    <a:pt x="299853" y="276160"/>
                  </a:lnTo>
                  <a:lnTo>
                    <a:pt x="286774" y="230112"/>
                  </a:lnTo>
                  <a:lnTo>
                    <a:pt x="269194" y="187592"/>
                  </a:lnTo>
                  <a:lnTo>
                    <a:pt x="245578" y="151371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70076" y="2764028"/>
              <a:ext cx="3990847" cy="409397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204970" y="575437"/>
              <a:ext cx="4014216" cy="431300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807463" y="301752"/>
              <a:ext cx="5529072" cy="6083808"/>
            </a:xfrm>
            <a:prstGeom prst="rect">
              <a:avLst/>
            </a:prstGeom>
          </p:spPr>
        </p:pic>
      </p:grpSp>
      <p:sp>
        <p:nvSpPr>
          <p:cNvPr id="79" name="object 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Сайт </a:t>
            </a:r>
            <a:r>
              <a:rPr spc="-20" dirty="0"/>
              <a:t>учёта</a:t>
            </a:r>
            <a:r>
              <a:rPr spc="100" dirty="0"/>
              <a:t> </a:t>
            </a:r>
            <a:r>
              <a:rPr spc="-10" dirty="0"/>
              <a:t>статистики</a:t>
            </a:r>
            <a:r>
              <a:rPr spc="55" dirty="0"/>
              <a:t> </a:t>
            </a:r>
            <a:r>
              <a:rPr spc="-10" dirty="0"/>
              <a:t>погодных наблюдений</a:t>
            </a:r>
          </a:p>
          <a:p>
            <a:pPr marL="4445" algn="ctr">
              <a:lnSpc>
                <a:spcPct val="100000"/>
              </a:lnSpc>
            </a:pPr>
            <a:r>
              <a:rPr spc="-10" dirty="0"/>
              <a:t>«Weather</a:t>
            </a:r>
            <a:r>
              <a:rPr spc="-30" dirty="0"/>
              <a:t> </a:t>
            </a:r>
            <a:r>
              <a:rPr spc="5" dirty="0"/>
              <a:t>Statistics»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1325969" y="3411923"/>
            <a:ext cx="6663489" cy="15279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ru-RU" sz="2400" spc="-25" dirty="0">
                <a:solidFill>
                  <a:srgbClr val="212121"/>
                </a:solidFill>
                <a:latin typeface="Microsoft Sans Serif"/>
                <a:cs typeface="Microsoft Sans Serif"/>
              </a:rPr>
              <a:t>Контакты: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400" spc="-10" dirty="0">
                <a:solidFill>
                  <a:srgbClr val="212121"/>
                </a:solidFill>
                <a:latin typeface="Microsoft Sans Serif"/>
                <a:cs typeface="Microsoft Sans Serif"/>
              </a:rPr>
              <a:t>Е.Б.</a:t>
            </a:r>
            <a:r>
              <a:rPr sz="2400" spc="45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 err="1">
                <a:solidFill>
                  <a:srgbClr val="212121"/>
                </a:solidFill>
                <a:latin typeface="Microsoft Sans Serif"/>
                <a:cs typeface="Microsoft Sans Serif"/>
              </a:rPr>
              <a:t>Тимошинов</a:t>
            </a:r>
            <a:r>
              <a:rPr lang="ru-RU" sz="2400" spc="-25" dirty="0">
                <a:solidFill>
                  <a:srgbClr val="212121"/>
                </a:solidFill>
                <a:latin typeface="Microsoft Sans Serif"/>
                <a:cs typeface="Microsoft Sans Serif"/>
              </a:rPr>
              <a:t>:</a:t>
            </a:r>
            <a:r>
              <a:rPr lang="en-US" sz="2400" spc="-25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b="0" i="0" u="none" strike="noStrike" dirty="0">
                <a:effectLst/>
                <a:latin typeface="-apple-system"/>
                <a:hlinkClick r:id="rId49"/>
              </a:rPr>
              <a:t>egor.timoshinov.02@mail.ru</a:t>
            </a:r>
            <a:endParaRPr lang="ru-RU" sz="2400" spc="-25" dirty="0">
              <a:solidFill>
                <a:srgbClr val="212121"/>
              </a:solidFill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400" spc="-80" dirty="0">
                <a:solidFill>
                  <a:srgbClr val="212121"/>
                </a:solidFill>
                <a:latin typeface="Microsoft Sans Serif"/>
                <a:cs typeface="Microsoft Sans Serif"/>
              </a:rPr>
              <a:t>А.Г.</a:t>
            </a:r>
            <a:r>
              <a:rPr sz="2400" spc="25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212121"/>
                </a:solidFill>
                <a:latin typeface="Microsoft Sans Serif"/>
                <a:cs typeface="Microsoft Sans Serif"/>
              </a:rPr>
              <a:t>Самсонова</a:t>
            </a:r>
            <a:r>
              <a:rPr lang="ru-RU" sz="2400" spc="-15" dirty="0">
                <a:solidFill>
                  <a:srgbClr val="212121"/>
                </a:solidFill>
                <a:latin typeface="Microsoft Sans Serif"/>
                <a:cs typeface="Microsoft Sans Serif"/>
              </a:rPr>
              <a:t>: </a:t>
            </a:r>
            <a:r>
              <a:rPr lang="en-US" sz="2400" b="0" i="0" u="sng" dirty="0">
                <a:effectLst/>
                <a:latin typeface="-apple-system"/>
                <a:hlinkClick r:id="rId50"/>
              </a:rPr>
              <a:t>nastya.samsonova02@mail.ru</a:t>
            </a:r>
            <a:endParaRPr lang="ru-RU" sz="2400" spc="-15" dirty="0">
              <a:solidFill>
                <a:srgbClr val="212121"/>
              </a:solidFill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400" spc="-10" dirty="0">
                <a:solidFill>
                  <a:srgbClr val="212121"/>
                </a:solidFill>
                <a:latin typeface="Microsoft Sans Serif"/>
                <a:cs typeface="Microsoft Sans Serif"/>
              </a:rPr>
              <a:t>С.В.</a:t>
            </a:r>
            <a:r>
              <a:rPr lang="ru-RU" sz="2400" dirty="0">
                <a:latin typeface="Microsoft Sans Serif"/>
                <a:cs typeface="Microsoft Sans Serif"/>
              </a:rPr>
              <a:t> </a:t>
            </a:r>
            <a:r>
              <a:rPr sz="2400" spc="-55" dirty="0" err="1">
                <a:solidFill>
                  <a:srgbClr val="212121"/>
                </a:solidFill>
                <a:latin typeface="Microsoft Sans Serif"/>
                <a:cs typeface="Microsoft Sans Serif"/>
              </a:rPr>
              <a:t>Долгих</a:t>
            </a:r>
            <a:r>
              <a:rPr lang="ru-RU" sz="2400" spc="-55" dirty="0">
                <a:solidFill>
                  <a:srgbClr val="212121"/>
                </a:solidFill>
                <a:latin typeface="Microsoft Sans Serif"/>
                <a:cs typeface="Microsoft Sans Serif"/>
              </a:rPr>
              <a:t>: </a:t>
            </a:r>
            <a:r>
              <a:rPr lang="en-US" sz="2400" b="0" i="0" u="none" strike="noStrike" dirty="0">
                <a:effectLst/>
                <a:latin typeface="-apple-system"/>
                <a:hlinkClick r:id="rId51"/>
              </a:rPr>
              <a:t>dolgihsemen@mail.ru</a:t>
            </a:r>
            <a:endParaRPr sz="2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1392" y="0"/>
            <a:ext cx="9145905" cy="6858000"/>
            <a:chOff x="-1392" y="0"/>
            <a:chExt cx="9145905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9" y="0"/>
              <a:ext cx="3483216" cy="37706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0384" y="0"/>
              <a:ext cx="6114288" cy="6857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4211" y="3090354"/>
              <a:ext cx="2679788" cy="37676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2097951" cy="218351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-1384" y="3390290"/>
              <a:ext cx="9145905" cy="3307715"/>
            </a:xfrm>
            <a:custGeom>
              <a:avLst/>
              <a:gdLst/>
              <a:ahLst/>
              <a:cxnLst/>
              <a:rect l="l" t="t" r="r" b="b"/>
              <a:pathLst>
                <a:path w="9145905" h="3307715">
                  <a:moveTo>
                    <a:pt x="30988" y="1911134"/>
                  </a:moveTo>
                  <a:lnTo>
                    <a:pt x="20447" y="1892681"/>
                  </a:lnTo>
                  <a:lnTo>
                    <a:pt x="1968" y="1882152"/>
                  </a:lnTo>
                  <a:lnTo>
                    <a:pt x="1384" y="1882228"/>
                  </a:lnTo>
                  <a:lnTo>
                    <a:pt x="1384" y="1933270"/>
                  </a:lnTo>
                  <a:lnTo>
                    <a:pt x="6223" y="1935899"/>
                  </a:lnTo>
                  <a:lnTo>
                    <a:pt x="28079" y="1932025"/>
                  </a:lnTo>
                  <a:lnTo>
                    <a:pt x="30988" y="1911134"/>
                  </a:lnTo>
                  <a:close/>
                </a:path>
                <a:path w="9145905" h="3307715">
                  <a:moveTo>
                    <a:pt x="53759" y="2350795"/>
                  </a:moveTo>
                  <a:lnTo>
                    <a:pt x="43535" y="2331999"/>
                  </a:lnTo>
                  <a:lnTo>
                    <a:pt x="24739" y="2321776"/>
                  </a:lnTo>
                  <a:lnTo>
                    <a:pt x="2882" y="2325611"/>
                  </a:lnTo>
                  <a:lnTo>
                    <a:pt x="0" y="2346528"/>
                  </a:lnTo>
                  <a:lnTo>
                    <a:pt x="10528" y="2365006"/>
                  </a:lnTo>
                  <a:lnTo>
                    <a:pt x="29006" y="2375547"/>
                  </a:lnTo>
                  <a:lnTo>
                    <a:pt x="49923" y="2372639"/>
                  </a:lnTo>
                  <a:lnTo>
                    <a:pt x="53759" y="2350795"/>
                  </a:lnTo>
                  <a:close/>
                </a:path>
                <a:path w="9145905" h="3307715">
                  <a:moveTo>
                    <a:pt x="88734" y="2094712"/>
                  </a:moveTo>
                  <a:lnTo>
                    <a:pt x="88531" y="2090902"/>
                  </a:lnTo>
                  <a:lnTo>
                    <a:pt x="86372" y="2085187"/>
                  </a:lnTo>
                  <a:lnTo>
                    <a:pt x="86271" y="2081631"/>
                  </a:lnTo>
                  <a:lnTo>
                    <a:pt x="84315" y="2079599"/>
                  </a:lnTo>
                  <a:lnTo>
                    <a:pt x="82346" y="2077694"/>
                  </a:lnTo>
                  <a:lnTo>
                    <a:pt x="84023" y="2076043"/>
                  </a:lnTo>
                  <a:lnTo>
                    <a:pt x="78130" y="2070074"/>
                  </a:lnTo>
                  <a:lnTo>
                    <a:pt x="74206" y="2066137"/>
                  </a:lnTo>
                  <a:lnTo>
                    <a:pt x="70078" y="2058517"/>
                  </a:lnTo>
                  <a:lnTo>
                    <a:pt x="68110" y="2056612"/>
                  </a:lnTo>
                  <a:lnTo>
                    <a:pt x="66141" y="2054580"/>
                  </a:lnTo>
                  <a:lnTo>
                    <a:pt x="62420" y="2054453"/>
                  </a:lnTo>
                  <a:lnTo>
                    <a:pt x="60452" y="2052421"/>
                  </a:lnTo>
                  <a:lnTo>
                    <a:pt x="53086" y="2051913"/>
                  </a:lnTo>
                  <a:lnTo>
                    <a:pt x="49364" y="2051786"/>
                  </a:lnTo>
                  <a:lnTo>
                    <a:pt x="47599" y="2053564"/>
                  </a:lnTo>
                  <a:lnTo>
                    <a:pt x="46393" y="2054707"/>
                  </a:lnTo>
                  <a:lnTo>
                    <a:pt x="44361" y="2055088"/>
                  </a:lnTo>
                  <a:lnTo>
                    <a:pt x="43243" y="2056231"/>
                  </a:lnTo>
                  <a:lnTo>
                    <a:pt x="42595" y="2056866"/>
                  </a:lnTo>
                  <a:lnTo>
                    <a:pt x="42240" y="2057628"/>
                  </a:lnTo>
                  <a:lnTo>
                    <a:pt x="42303" y="2058771"/>
                  </a:lnTo>
                  <a:lnTo>
                    <a:pt x="35242" y="2065883"/>
                  </a:lnTo>
                  <a:lnTo>
                    <a:pt x="35852" y="2077059"/>
                  </a:lnTo>
                  <a:lnTo>
                    <a:pt x="59410" y="2100554"/>
                  </a:lnTo>
                  <a:lnTo>
                    <a:pt x="59613" y="2104364"/>
                  </a:lnTo>
                  <a:lnTo>
                    <a:pt x="61582" y="2106269"/>
                  </a:lnTo>
                  <a:lnTo>
                    <a:pt x="63347" y="2104491"/>
                  </a:lnTo>
                  <a:lnTo>
                    <a:pt x="65201" y="2106396"/>
                  </a:lnTo>
                  <a:lnTo>
                    <a:pt x="67170" y="2108301"/>
                  </a:lnTo>
                  <a:lnTo>
                    <a:pt x="70891" y="2108555"/>
                  </a:lnTo>
                  <a:lnTo>
                    <a:pt x="76390" y="2107031"/>
                  </a:lnTo>
                  <a:lnTo>
                    <a:pt x="80111" y="2107158"/>
                  </a:lnTo>
                  <a:lnTo>
                    <a:pt x="80238" y="2107031"/>
                  </a:lnTo>
                  <a:lnTo>
                    <a:pt x="82854" y="2104491"/>
                  </a:lnTo>
                  <a:lnTo>
                    <a:pt x="83642" y="2103729"/>
                  </a:lnTo>
                  <a:lnTo>
                    <a:pt x="87172" y="2100173"/>
                  </a:lnTo>
                  <a:lnTo>
                    <a:pt x="88734" y="2094712"/>
                  </a:lnTo>
                  <a:close/>
                </a:path>
                <a:path w="9145905" h="3307715">
                  <a:moveTo>
                    <a:pt x="254355" y="2258961"/>
                  </a:moveTo>
                  <a:lnTo>
                    <a:pt x="250151" y="2250770"/>
                  </a:lnTo>
                  <a:lnTo>
                    <a:pt x="241960" y="2246566"/>
                  </a:lnTo>
                  <a:lnTo>
                    <a:pt x="232397" y="2248890"/>
                  </a:lnTo>
                  <a:lnTo>
                    <a:pt x="230060" y="2258466"/>
                  </a:lnTo>
                  <a:lnTo>
                    <a:pt x="234264" y="2266658"/>
                  </a:lnTo>
                  <a:lnTo>
                    <a:pt x="242455" y="2270861"/>
                  </a:lnTo>
                  <a:lnTo>
                    <a:pt x="252031" y="2268524"/>
                  </a:lnTo>
                  <a:lnTo>
                    <a:pt x="254355" y="2258961"/>
                  </a:lnTo>
                  <a:close/>
                </a:path>
                <a:path w="9145905" h="3307715">
                  <a:moveTo>
                    <a:pt x="388772" y="2133587"/>
                  </a:moveTo>
                  <a:lnTo>
                    <a:pt x="380923" y="2118461"/>
                  </a:lnTo>
                  <a:lnTo>
                    <a:pt x="366166" y="2110968"/>
                  </a:lnTo>
                  <a:lnTo>
                    <a:pt x="349516" y="2116048"/>
                  </a:lnTo>
                  <a:lnTo>
                    <a:pt x="345389" y="2131745"/>
                  </a:lnTo>
                  <a:lnTo>
                    <a:pt x="353212" y="2146185"/>
                  </a:lnTo>
                  <a:lnTo>
                    <a:pt x="367982" y="2154377"/>
                  </a:lnTo>
                  <a:lnTo>
                    <a:pt x="384759" y="2151354"/>
                  </a:lnTo>
                  <a:lnTo>
                    <a:pt x="388772" y="2133587"/>
                  </a:lnTo>
                  <a:close/>
                </a:path>
                <a:path w="9145905" h="3307715">
                  <a:moveTo>
                    <a:pt x="613371" y="2304935"/>
                  </a:moveTo>
                  <a:lnTo>
                    <a:pt x="610412" y="2273795"/>
                  </a:lnTo>
                  <a:lnTo>
                    <a:pt x="592937" y="2246922"/>
                  </a:lnTo>
                  <a:lnTo>
                    <a:pt x="566064" y="2229447"/>
                  </a:lnTo>
                  <a:lnTo>
                    <a:pt x="534924" y="2226487"/>
                  </a:lnTo>
                  <a:lnTo>
                    <a:pt x="504621" y="2243137"/>
                  </a:lnTo>
                  <a:lnTo>
                    <a:pt x="488734" y="2272677"/>
                  </a:lnTo>
                  <a:lnTo>
                    <a:pt x="492163" y="2303348"/>
                  </a:lnTo>
                  <a:lnTo>
                    <a:pt x="509790" y="2330069"/>
                  </a:lnTo>
                  <a:lnTo>
                    <a:pt x="536498" y="2347696"/>
                  </a:lnTo>
                  <a:lnTo>
                    <a:pt x="567182" y="2351125"/>
                  </a:lnTo>
                  <a:lnTo>
                    <a:pt x="596722" y="2335225"/>
                  </a:lnTo>
                  <a:lnTo>
                    <a:pt x="613371" y="2304935"/>
                  </a:lnTo>
                  <a:close/>
                </a:path>
                <a:path w="9145905" h="3307715">
                  <a:moveTo>
                    <a:pt x="9145384" y="2928201"/>
                  </a:moveTo>
                  <a:lnTo>
                    <a:pt x="9102725" y="2965945"/>
                  </a:lnTo>
                  <a:lnTo>
                    <a:pt x="9024620" y="3033826"/>
                  </a:lnTo>
                  <a:lnTo>
                    <a:pt x="8945880" y="3100743"/>
                  </a:lnTo>
                  <a:lnTo>
                    <a:pt x="8866543" y="3166745"/>
                  </a:lnTo>
                  <a:lnTo>
                    <a:pt x="8786609" y="3231870"/>
                  </a:lnTo>
                  <a:lnTo>
                    <a:pt x="8716759" y="3285185"/>
                  </a:lnTo>
                  <a:lnTo>
                    <a:pt x="8713330" y="3287572"/>
                  </a:lnTo>
                  <a:lnTo>
                    <a:pt x="8713203" y="3292195"/>
                  </a:lnTo>
                  <a:lnTo>
                    <a:pt x="8714854" y="3296272"/>
                  </a:lnTo>
                  <a:lnTo>
                    <a:pt x="8717140" y="3302203"/>
                  </a:lnTo>
                  <a:lnTo>
                    <a:pt x="8723236" y="3307410"/>
                  </a:lnTo>
                  <a:lnTo>
                    <a:pt x="8767585" y="3273704"/>
                  </a:lnTo>
                  <a:lnTo>
                    <a:pt x="8806726" y="3243440"/>
                  </a:lnTo>
                  <a:lnTo>
                    <a:pt x="8845740" y="3212871"/>
                  </a:lnTo>
                  <a:lnTo>
                    <a:pt x="8884602" y="3181997"/>
                  </a:lnTo>
                  <a:lnTo>
                    <a:pt x="8923325" y="3150832"/>
                  </a:lnTo>
                  <a:lnTo>
                    <a:pt x="8961895" y="3119386"/>
                  </a:lnTo>
                  <a:lnTo>
                    <a:pt x="9038590" y="3055721"/>
                  </a:lnTo>
                  <a:lnTo>
                    <a:pt x="9114663" y="2991066"/>
                  </a:lnTo>
                  <a:lnTo>
                    <a:pt x="9145384" y="2964523"/>
                  </a:lnTo>
                  <a:lnTo>
                    <a:pt x="9145384" y="2928201"/>
                  </a:lnTo>
                  <a:close/>
                </a:path>
                <a:path w="9145905" h="3307715">
                  <a:moveTo>
                    <a:pt x="9145384" y="2190381"/>
                  </a:moveTo>
                  <a:lnTo>
                    <a:pt x="9130817" y="2245106"/>
                  </a:lnTo>
                  <a:lnTo>
                    <a:pt x="9127198" y="2285428"/>
                  </a:lnTo>
                  <a:lnTo>
                    <a:pt x="9126969" y="2306599"/>
                  </a:lnTo>
                  <a:lnTo>
                    <a:pt x="9127223" y="2308466"/>
                  </a:lnTo>
                  <a:lnTo>
                    <a:pt x="9127731" y="2310561"/>
                  </a:lnTo>
                  <a:lnTo>
                    <a:pt x="9128366" y="2312403"/>
                  </a:lnTo>
                  <a:lnTo>
                    <a:pt x="9130906" y="2318728"/>
                  </a:lnTo>
                  <a:lnTo>
                    <a:pt x="9135732" y="2323960"/>
                  </a:lnTo>
                  <a:lnTo>
                    <a:pt x="9142336" y="2323693"/>
                  </a:lnTo>
                  <a:lnTo>
                    <a:pt x="9145384" y="2323109"/>
                  </a:lnTo>
                  <a:lnTo>
                    <a:pt x="9145384" y="2190381"/>
                  </a:lnTo>
                  <a:close/>
                </a:path>
                <a:path w="9145905" h="3307715">
                  <a:moveTo>
                    <a:pt x="9145384" y="1181696"/>
                  </a:moveTo>
                  <a:lnTo>
                    <a:pt x="9101544" y="1214069"/>
                  </a:lnTo>
                  <a:lnTo>
                    <a:pt x="9021750" y="1275905"/>
                  </a:lnTo>
                  <a:lnTo>
                    <a:pt x="8985225" y="1305648"/>
                  </a:lnTo>
                  <a:lnTo>
                    <a:pt x="8949131" y="1336789"/>
                  </a:lnTo>
                  <a:lnTo>
                    <a:pt x="8913812" y="1369504"/>
                  </a:lnTo>
                  <a:lnTo>
                    <a:pt x="8879586" y="1403946"/>
                  </a:lnTo>
                  <a:lnTo>
                    <a:pt x="8846782" y="1440281"/>
                  </a:lnTo>
                  <a:lnTo>
                    <a:pt x="8815743" y="1478711"/>
                  </a:lnTo>
                  <a:lnTo>
                    <a:pt x="8786774" y="1519377"/>
                  </a:lnTo>
                  <a:lnTo>
                    <a:pt x="8760219" y="1562455"/>
                  </a:lnTo>
                  <a:lnTo>
                    <a:pt x="8736406" y="1608112"/>
                  </a:lnTo>
                  <a:lnTo>
                    <a:pt x="8715680" y="1656537"/>
                  </a:lnTo>
                  <a:lnTo>
                    <a:pt x="8698344" y="1707870"/>
                  </a:lnTo>
                  <a:lnTo>
                    <a:pt x="8689073" y="1745030"/>
                  </a:lnTo>
                  <a:lnTo>
                    <a:pt x="8681542" y="1783613"/>
                  </a:lnTo>
                  <a:lnTo>
                    <a:pt x="8676157" y="1823516"/>
                  </a:lnTo>
                  <a:lnTo>
                    <a:pt x="8673325" y="1864588"/>
                  </a:lnTo>
                  <a:lnTo>
                    <a:pt x="8672944" y="1867763"/>
                  </a:lnTo>
                  <a:lnTo>
                    <a:pt x="8740254" y="1894255"/>
                  </a:lnTo>
                  <a:lnTo>
                    <a:pt x="8792705" y="1892274"/>
                  </a:lnTo>
                  <a:lnTo>
                    <a:pt x="8843251" y="1881441"/>
                  </a:lnTo>
                  <a:lnTo>
                    <a:pt x="8891892" y="1863407"/>
                  </a:lnTo>
                  <a:lnTo>
                    <a:pt x="8899855" y="1859394"/>
                  </a:lnTo>
                  <a:lnTo>
                    <a:pt x="8938628" y="1839874"/>
                  </a:lnTo>
                  <a:lnTo>
                    <a:pt x="8983459" y="1812518"/>
                  </a:lnTo>
                  <a:lnTo>
                    <a:pt x="9024366" y="1784578"/>
                  </a:lnTo>
                  <a:lnTo>
                    <a:pt x="9064765" y="1755317"/>
                  </a:lnTo>
                  <a:lnTo>
                    <a:pt x="9104732" y="1724952"/>
                  </a:lnTo>
                  <a:lnTo>
                    <a:pt x="9144356" y="1693722"/>
                  </a:lnTo>
                  <a:lnTo>
                    <a:pt x="9145384" y="1692897"/>
                  </a:lnTo>
                  <a:lnTo>
                    <a:pt x="9145384" y="1647659"/>
                  </a:lnTo>
                  <a:lnTo>
                    <a:pt x="9105684" y="1679168"/>
                  </a:lnTo>
                  <a:lnTo>
                    <a:pt x="9063088" y="1712188"/>
                  </a:lnTo>
                  <a:lnTo>
                    <a:pt x="9024823" y="1740877"/>
                  </a:lnTo>
                  <a:lnTo>
                    <a:pt x="8985847" y="1769110"/>
                  </a:lnTo>
                  <a:lnTo>
                    <a:pt x="8945867" y="1795627"/>
                  </a:lnTo>
                  <a:lnTo>
                    <a:pt x="8904605" y="1819109"/>
                  </a:lnTo>
                  <a:lnTo>
                    <a:pt x="8861755" y="1838274"/>
                  </a:lnTo>
                  <a:lnTo>
                    <a:pt x="8817064" y="1851837"/>
                  </a:lnTo>
                  <a:lnTo>
                    <a:pt x="8770226" y="1858492"/>
                  </a:lnTo>
                  <a:lnTo>
                    <a:pt x="8752065" y="1859394"/>
                  </a:lnTo>
                  <a:lnTo>
                    <a:pt x="8734260" y="1858797"/>
                  </a:lnTo>
                  <a:lnTo>
                    <a:pt x="8716620" y="1856943"/>
                  </a:lnTo>
                  <a:lnTo>
                    <a:pt x="8698979" y="1854047"/>
                  </a:lnTo>
                  <a:lnTo>
                    <a:pt x="8705850" y="1797164"/>
                  </a:lnTo>
                  <a:lnTo>
                    <a:pt x="8717115" y="1743329"/>
                  </a:lnTo>
                  <a:lnTo>
                    <a:pt x="8732406" y="1692402"/>
                  </a:lnTo>
                  <a:lnTo>
                    <a:pt x="8751367" y="1644243"/>
                  </a:lnTo>
                  <a:lnTo>
                    <a:pt x="8773617" y="1598714"/>
                  </a:lnTo>
                  <a:lnTo>
                    <a:pt x="8798827" y="1555699"/>
                  </a:lnTo>
                  <a:lnTo>
                    <a:pt x="8826614" y="1515046"/>
                  </a:lnTo>
                  <a:lnTo>
                    <a:pt x="8856637" y="1476616"/>
                  </a:lnTo>
                  <a:lnTo>
                    <a:pt x="8888527" y="1440281"/>
                  </a:lnTo>
                  <a:lnTo>
                    <a:pt x="8921940" y="1405915"/>
                  </a:lnTo>
                  <a:lnTo>
                    <a:pt x="8956484" y="1373365"/>
                  </a:lnTo>
                  <a:lnTo>
                    <a:pt x="8991841" y="1342491"/>
                  </a:lnTo>
                  <a:lnTo>
                    <a:pt x="9030081" y="1309954"/>
                  </a:lnTo>
                  <a:lnTo>
                    <a:pt x="9069235" y="1278978"/>
                  </a:lnTo>
                  <a:lnTo>
                    <a:pt x="9109075" y="1249172"/>
                  </a:lnTo>
                  <a:lnTo>
                    <a:pt x="9145384" y="1223022"/>
                  </a:lnTo>
                  <a:lnTo>
                    <a:pt x="9145384" y="1181696"/>
                  </a:lnTo>
                  <a:close/>
                </a:path>
                <a:path w="9145905" h="3307715">
                  <a:moveTo>
                    <a:pt x="9145384" y="442468"/>
                  </a:moveTo>
                  <a:lnTo>
                    <a:pt x="9005240" y="537349"/>
                  </a:lnTo>
                  <a:lnTo>
                    <a:pt x="8964422" y="565645"/>
                  </a:lnTo>
                  <a:lnTo>
                    <a:pt x="8923858" y="594360"/>
                  </a:lnTo>
                  <a:lnTo>
                    <a:pt x="8883612" y="623608"/>
                  </a:lnTo>
                  <a:lnTo>
                    <a:pt x="8843759" y="653516"/>
                  </a:lnTo>
                  <a:lnTo>
                    <a:pt x="8804351" y="684161"/>
                  </a:lnTo>
                  <a:lnTo>
                    <a:pt x="8765476" y="715683"/>
                  </a:lnTo>
                  <a:lnTo>
                    <a:pt x="8727199" y="748182"/>
                  </a:lnTo>
                  <a:lnTo>
                    <a:pt x="8689594" y="781773"/>
                  </a:lnTo>
                  <a:lnTo>
                    <a:pt x="8652726" y="816559"/>
                  </a:lnTo>
                  <a:lnTo>
                    <a:pt x="8616683" y="852652"/>
                  </a:lnTo>
                  <a:lnTo>
                    <a:pt x="8587511" y="885698"/>
                  </a:lnTo>
                  <a:lnTo>
                    <a:pt x="8558733" y="919175"/>
                  </a:lnTo>
                  <a:lnTo>
                    <a:pt x="8530666" y="953452"/>
                  </a:lnTo>
                  <a:lnTo>
                    <a:pt x="8503653" y="988923"/>
                  </a:lnTo>
                  <a:lnTo>
                    <a:pt x="8477072" y="1022604"/>
                  </a:lnTo>
                  <a:lnTo>
                    <a:pt x="8453006" y="1058494"/>
                  </a:lnTo>
                  <a:lnTo>
                    <a:pt x="8431454" y="1096619"/>
                  </a:lnTo>
                  <a:lnTo>
                    <a:pt x="8412467" y="1137005"/>
                  </a:lnTo>
                  <a:lnTo>
                    <a:pt x="8395436" y="1208557"/>
                  </a:lnTo>
                  <a:lnTo>
                    <a:pt x="8396884" y="1246898"/>
                  </a:lnTo>
                  <a:lnTo>
                    <a:pt x="8407006" y="1285341"/>
                  </a:lnTo>
                  <a:lnTo>
                    <a:pt x="8434870" y="1328915"/>
                  </a:lnTo>
                  <a:lnTo>
                    <a:pt x="8486546" y="1364576"/>
                  </a:lnTo>
                  <a:lnTo>
                    <a:pt x="8547163" y="1370876"/>
                  </a:lnTo>
                  <a:lnTo>
                    <a:pt x="8578291" y="1367028"/>
                  </a:lnTo>
                  <a:lnTo>
                    <a:pt x="8608136" y="1358811"/>
                  </a:lnTo>
                  <a:lnTo>
                    <a:pt x="8636749" y="1345920"/>
                  </a:lnTo>
                  <a:lnTo>
                    <a:pt x="8658517" y="1333030"/>
                  </a:lnTo>
                  <a:lnTo>
                    <a:pt x="8673846" y="1323962"/>
                  </a:lnTo>
                  <a:lnTo>
                    <a:pt x="8710676" y="1300200"/>
                  </a:lnTo>
                  <a:lnTo>
                    <a:pt x="8746947" y="1275029"/>
                  </a:lnTo>
                  <a:lnTo>
                    <a:pt x="8821420" y="1220089"/>
                  </a:lnTo>
                  <a:lnTo>
                    <a:pt x="8860142" y="1190701"/>
                  </a:lnTo>
                  <a:lnTo>
                    <a:pt x="8898522" y="1160589"/>
                  </a:lnTo>
                  <a:lnTo>
                    <a:pt x="8936533" y="1129728"/>
                  </a:lnTo>
                  <a:lnTo>
                    <a:pt x="8974137" y="1098080"/>
                  </a:lnTo>
                  <a:lnTo>
                    <a:pt x="9011298" y="1065618"/>
                  </a:lnTo>
                  <a:lnTo>
                    <a:pt x="9047988" y="1032344"/>
                  </a:lnTo>
                  <a:lnTo>
                    <a:pt x="9084170" y="998194"/>
                  </a:lnTo>
                  <a:lnTo>
                    <a:pt x="9118727" y="964628"/>
                  </a:lnTo>
                  <a:lnTo>
                    <a:pt x="9145384" y="937628"/>
                  </a:lnTo>
                  <a:lnTo>
                    <a:pt x="9145384" y="885532"/>
                  </a:lnTo>
                  <a:lnTo>
                    <a:pt x="9139644" y="891476"/>
                  </a:lnTo>
                  <a:lnTo>
                    <a:pt x="9104135" y="927125"/>
                  </a:lnTo>
                  <a:lnTo>
                    <a:pt x="9068130" y="962063"/>
                  </a:lnTo>
                  <a:lnTo>
                    <a:pt x="9031643" y="996289"/>
                  </a:lnTo>
                  <a:lnTo>
                    <a:pt x="8994686" y="1029804"/>
                  </a:lnTo>
                  <a:lnTo>
                    <a:pt x="8957259" y="1062583"/>
                  </a:lnTo>
                  <a:lnTo>
                    <a:pt x="8919375" y="1094638"/>
                  </a:lnTo>
                  <a:lnTo>
                    <a:pt x="8881021" y="1125956"/>
                  </a:lnTo>
                  <a:lnTo>
                    <a:pt x="8842235" y="1156525"/>
                  </a:lnTo>
                  <a:lnTo>
                    <a:pt x="8803005" y="1186345"/>
                  </a:lnTo>
                  <a:lnTo>
                    <a:pt x="8763343" y="1215390"/>
                  </a:lnTo>
                  <a:lnTo>
                    <a:pt x="8723249" y="1243685"/>
                  </a:lnTo>
                  <a:lnTo>
                    <a:pt x="8682749" y="1271193"/>
                  </a:lnTo>
                  <a:lnTo>
                    <a:pt x="8641829" y="1297914"/>
                  </a:lnTo>
                  <a:lnTo>
                    <a:pt x="8574494" y="1326438"/>
                  </a:lnTo>
                  <a:lnTo>
                    <a:pt x="8533181" y="1333030"/>
                  </a:lnTo>
                  <a:lnTo>
                    <a:pt x="8492579" y="1328661"/>
                  </a:lnTo>
                  <a:lnTo>
                    <a:pt x="8457057" y="1308938"/>
                  </a:lnTo>
                  <a:lnTo>
                    <a:pt x="8431009" y="1269466"/>
                  </a:lnTo>
                  <a:lnTo>
                    <a:pt x="8422640" y="1208024"/>
                  </a:lnTo>
                  <a:lnTo>
                    <a:pt x="8432914" y="1164310"/>
                  </a:lnTo>
                  <a:lnTo>
                    <a:pt x="8451367" y="1124991"/>
                  </a:lnTo>
                  <a:lnTo>
                    <a:pt x="8472157" y="1090650"/>
                  </a:lnTo>
                  <a:lnTo>
                    <a:pt x="8497697" y="1051433"/>
                  </a:lnTo>
                  <a:lnTo>
                    <a:pt x="8524430" y="1013663"/>
                  </a:lnTo>
                  <a:lnTo>
                    <a:pt x="8552040" y="977176"/>
                  </a:lnTo>
                  <a:lnTo>
                    <a:pt x="8580234" y="941806"/>
                  </a:lnTo>
                  <a:lnTo>
                    <a:pt x="8615312" y="903084"/>
                  </a:lnTo>
                  <a:lnTo>
                    <a:pt x="8651316" y="865809"/>
                  </a:lnTo>
                  <a:lnTo>
                    <a:pt x="8688197" y="829894"/>
                  </a:lnTo>
                  <a:lnTo>
                    <a:pt x="8725865" y="795235"/>
                  </a:lnTo>
                  <a:lnTo>
                    <a:pt x="8764270" y="761733"/>
                  </a:lnTo>
                  <a:lnTo>
                    <a:pt x="8803335" y="729272"/>
                  </a:lnTo>
                  <a:lnTo>
                    <a:pt x="8843010" y="697776"/>
                  </a:lnTo>
                  <a:lnTo>
                    <a:pt x="8883205" y="667143"/>
                  </a:lnTo>
                  <a:lnTo>
                    <a:pt x="8923871" y="637260"/>
                  </a:lnTo>
                  <a:lnTo>
                    <a:pt x="8964930" y="608025"/>
                  </a:lnTo>
                  <a:lnTo>
                    <a:pt x="9006319" y="579348"/>
                  </a:lnTo>
                  <a:lnTo>
                    <a:pt x="9047963" y="551129"/>
                  </a:lnTo>
                  <a:lnTo>
                    <a:pt x="9145384" y="486727"/>
                  </a:lnTo>
                  <a:lnTo>
                    <a:pt x="9145384" y="442468"/>
                  </a:lnTo>
                  <a:close/>
                </a:path>
                <a:path w="9145905" h="3307715">
                  <a:moveTo>
                    <a:pt x="9145384" y="0"/>
                  </a:moveTo>
                  <a:lnTo>
                    <a:pt x="8500707" y="574103"/>
                  </a:lnTo>
                  <a:lnTo>
                    <a:pt x="8385289" y="675233"/>
                  </a:lnTo>
                  <a:lnTo>
                    <a:pt x="8380971" y="681329"/>
                  </a:lnTo>
                  <a:lnTo>
                    <a:pt x="8401659" y="711885"/>
                  </a:lnTo>
                  <a:lnTo>
                    <a:pt x="8409292" y="709015"/>
                  </a:lnTo>
                  <a:lnTo>
                    <a:pt x="9024353" y="160248"/>
                  </a:lnTo>
                  <a:lnTo>
                    <a:pt x="9145384" y="54952"/>
                  </a:lnTo>
                  <a:lnTo>
                    <a:pt x="9145384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368" y="5685154"/>
              <a:ext cx="77495" cy="7965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8773" y="5998816"/>
              <a:ext cx="77786" cy="777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35166" y="5748794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79">
                  <a:moveTo>
                    <a:pt x="32691" y="0"/>
                  </a:moveTo>
                  <a:lnTo>
                    <a:pt x="6145" y="7188"/>
                  </a:lnTo>
                  <a:lnTo>
                    <a:pt x="0" y="32691"/>
                  </a:lnTo>
                  <a:lnTo>
                    <a:pt x="12485" y="55730"/>
                  </a:lnTo>
                  <a:lnTo>
                    <a:pt x="35520" y="68220"/>
                  </a:lnTo>
                  <a:lnTo>
                    <a:pt x="61021" y="62077"/>
                  </a:lnTo>
                  <a:lnTo>
                    <a:pt x="68215" y="35525"/>
                  </a:lnTo>
                  <a:lnTo>
                    <a:pt x="56076" y="12139"/>
                  </a:lnTo>
                  <a:lnTo>
                    <a:pt x="32691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9207" y="6112947"/>
              <a:ext cx="67299" cy="673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2029" y="5884862"/>
              <a:ext cx="164538" cy="1028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9924" y="6361669"/>
              <a:ext cx="75692" cy="756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1624" y="5995519"/>
              <a:ext cx="81434" cy="814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2243" y="6429522"/>
              <a:ext cx="87864" cy="8866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610272" y="6267646"/>
              <a:ext cx="53975" cy="53975"/>
            </a:xfrm>
            <a:custGeom>
              <a:avLst/>
              <a:gdLst/>
              <a:ahLst/>
              <a:cxnLst/>
              <a:rect l="l" t="t" r="r" b="b"/>
              <a:pathLst>
                <a:path w="53975" h="53975">
                  <a:moveTo>
                    <a:pt x="26735" y="0"/>
                  </a:moveTo>
                  <a:lnTo>
                    <a:pt x="6818" y="7715"/>
                  </a:lnTo>
                  <a:lnTo>
                    <a:pt x="0" y="26739"/>
                  </a:lnTo>
                  <a:lnTo>
                    <a:pt x="9136" y="44507"/>
                  </a:lnTo>
                  <a:lnTo>
                    <a:pt x="26892" y="53674"/>
                  </a:lnTo>
                  <a:lnTo>
                    <a:pt x="45934" y="46895"/>
                  </a:lnTo>
                  <a:lnTo>
                    <a:pt x="53663" y="26935"/>
                  </a:lnTo>
                  <a:lnTo>
                    <a:pt x="44807" y="8855"/>
                  </a:lnTo>
                  <a:lnTo>
                    <a:pt x="26735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22762" y="6213171"/>
              <a:ext cx="85780" cy="8575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16418" y="6580161"/>
              <a:ext cx="199390" cy="87630"/>
            </a:xfrm>
            <a:custGeom>
              <a:avLst/>
              <a:gdLst/>
              <a:ahLst/>
              <a:cxnLst/>
              <a:rect l="l" t="t" r="r" b="b"/>
              <a:pathLst>
                <a:path w="199389" h="87629">
                  <a:moveTo>
                    <a:pt x="43421" y="22644"/>
                  </a:moveTo>
                  <a:lnTo>
                    <a:pt x="35560" y="7493"/>
                  </a:lnTo>
                  <a:lnTo>
                    <a:pt x="20789" y="0"/>
                  </a:lnTo>
                  <a:lnTo>
                    <a:pt x="4102" y="5105"/>
                  </a:lnTo>
                  <a:lnTo>
                    <a:pt x="0" y="20789"/>
                  </a:lnTo>
                  <a:lnTo>
                    <a:pt x="7848" y="35217"/>
                  </a:lnTo>
                  <a:lnTo>
                    <a:pt x="22631" y="43434"/>
                  </a:lnTo>
                  <a:lnTo>
                    <a:pt x="39408" y="40462"/>
                  </a:lnTo>
                  <a:lnTo>
                    <a:pt x="43421" y="22644"/>
                  </a:lnTo>
                  <a:close/>
                </a:path>
                <a:path w="199389" h="87629">
                  <a:moveTo>
                    <a:pt x="199148" y="59740"/>
                  </a:moveTo>
                  <a:lnTo>
                    <a:pt x="188696" y="40068"/>
                  </a:lnTo>
                  <a:lnTo>
                    <a:pt x="168986" y="29629"/>
                  </a:lnTo>
                  <a:lnTo>
                    <a:pt x="146723" y="35052"/>
                  </a:lnTo>
                  <a:lnTo>
                    <a:pt x="141325" y="57315"/>
                  </a:lnTo>
                  <a:lnTo>
                    <a:pt x="151777" y="76974"/>
                  </a:lnTo>
                  <a:lnTo>
                    <a:pt x="171450" y="87426"/>
                  </a:lnTo>
                  <a:lnTo>
                    <a:pt x="193713" y="81978"/>
                  </a:lnTo>
                  <a:lnTo>
                    <a:pt x="199148" y="5974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2185" y="5639305"/>
              <a:ext cx="99934" cy="9994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63698" y="6437247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5" h="17145">
                  <a:moveTo>
                    <a:pt x="7938" y="0"/>
                  </a:moveTo>
                  <a:lnTo>
                    <a:pt x="994" y="992"/>
                  </a:lnTo>
                  <a:lnTo>
                    <a:pt x="0" y="7942"/>
                  </a:lnTo>
                  <a:lnTo>
                    <a:pt x="3307" y="13898"/>
                  </a:lnTo>
                  <a:lnTo>
                    <a:pt x="8893" y="16840"/>
                  </a:lnTo>
                  <a:lnTo>
                    <a:pt x="14735" y="14746"/>
                  </a:lnTo>
                  <a:lnTo>
                    <a:pt x="16835" y="8902"/>
                  </a:lnTo>
                  <a:lnTo>
                    <a:pt x="13894" y="3311"/>
                  </a:lnTo>
                  <a:lnTo>
                    <a:pt x="7938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863" y="6105278"/>
              <a:ext cx="76671" cy="7666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5321" y="5220973"/>
              <a:ext cx="89881" cy="899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1730" y="5156961"/>
              <a:ext cx="83520" cy="8178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4284" y="5402762"/>
              <a:ext cx="66324" cy="6634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54451" y="5400166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5" h="37464">
                  <a:moveTo>
                    <a:pt x="17809" y="0"/>
                  </a:moveTo>
                  <a:lnTo>
                    <a:pt x="3738" y="3809"/>
                  </a:lnTo>
                  <a:lnTo>
                    <a:pt x="0" y="17841"/>
                  </a:lnTo>
                  <a:lnTo>
                    <a:pt x="6578" y="30337"/>
                  </a:lnTo>
                  <a:lnTo>
                    <a:pt x="19074" y="36903"/>
                  </a:lnTo>
                  <a:lnTo>
                    <a:pt x="33088" y="33146"/>
                  </a:lnTo>
                  <a:lnTo>
                    <a:pt x="36883" y="19097"/>
                  </a:lnTo>
                  <a:lnTo>
                    <a:pt x="30324" y="6572"/>
                  </a:lnTo>
                  <a:lnTo>
                    <a:pt x="17809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0494" y="6606868"/>
              <a:ext cx="92657" cy="9266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346644" y="1186687"/>
              <a:ext cx="7797800" cy="5671820"/>
            </a:xfrm>
            <a:custGeom>
              <a:avLst/>
              <a:gdLst/>
              <a:ahLst/>
              <a:cxnLst/>
              <a:rect l="l" t="t" r="r" b="b"/>
              <a:pathLst>
                <a:path w="7797800" h="5671820">
                  <a:moveTo>
                    <a:pt x="80594" y="5671312"/>
                  </a:moveTo>
                  <a:lnTo>
                    <a:pt x="76250" y="5662904"/>
                  </a:lnTo>
                  <a:lnTo>
                    <a:pt x="42189" y="5645315"/>
                  </a:lnTo>
                  <a:lnTo>
                    <a:pt x="4127" y="5656770"/>
                  </a:lnTo>
                  <a:lnTo>
                    <a:pt x="0" y="5671312"/>
                  </a:lnTo>
                  <a:lnTo>
                    <a:pt x="80594" y="5671312"/>
                  </a:lnTo>
                  <a:close/>
                </a:path>
                <a:path w="7797800" h="5671820">
                  <a:moveTo>
                    <a:pt x="7112673" y="78016"/>
                  </a:moveTo>
                  <a:lnTo>
                    <a:pt x="7109968" y="46113"/>
                  </a:lnTo>
                  <a:lnTo>
                    <a:pt x="7094931" y="17843"/>
                  </a:lnTo>
                  <a:lnTo>
                    <a:pt x="7069633" y="165"/>
                  </a:lnTo>
                  <a:lnTo>
                    <a:pt x="7036117" y="0"/>
                  </a:lnTo>
                  <a:lnTo>
                    <a:pt x="7006996" y="18681"/>
                  </a:lnTo>
                  <a:lnTo>
                    <a:pt x="6994715" y="47472"/>
                  </a:lnTo>
                  <a:lnTo>
                    <a:pt x="6997230" y="79451"/>
                  </a:lnTo>
                  <a:lnTo>
                    <a:pt x="7012483" y="107645"/>
                  </a:lnTo>
                  <a:lnTo>
                    <a:pt x="7038403" y="125133"/>
                  </a:lnTo>
                  <a:lnTo>
                    <a:pt x="7072947" y="124968"/>
                  </a:lnTo>
                  <a:lnTo>
                    <a:pt x="7101014" y="106616"/>
                  </a:lnTo>
                  <a:lnTo>
                    <a:pt x="7112673" y="78016"/>
                  </a:lnTo>
                  <a:close/>
                </a:path>
                <a:path w="7797800" h="5671820">
                  <a:moveTo>
                    <a:pt x="7159752" y="282435"/>
                  </a:moveTo>
                  <a:lnTo>
                    <a:pt x="7150646" y="268198"/>
                  </a:lnTo>
                  <a:lnTo>
                    <a:pt x="7134415" y="262890"/>
                  </a:lnTo>
                  <a:lnTo>
                    <a:pt x="7122427" y="276542"/>
                  </a:lnTo>
                  <a:lnTo>
                    <a:pt x="7122122" y="293535"/>
                  </a:lnTo>
                  <a:lnTo>
                    <a:pt x="7131482" y="307149"/>
                  </a:lnTo>
                  <a:lnTo>
                    <a:pt x="7148512" y="310642"/>
                  </a:lnTo>
                  <a:lnTo>
                    <a:pt x="7159701" y="298843"/>
                  </a:lnTo>
                  <a:lnTo>
                    <a:pt x="7159752" y="282435"/>
                  </a:lnTo>
                  <a:close/>
                </a:path>
                <a:path w="7797800" h="5671820">
                  <a:moveTo>
                    <a:pt x="7321702" y="233464"/>
                  </a:moveTo>
                  <a:lnTo>
                    <a:pt x="7316521" y="225831"/>
                  </a:lnTo>
                  <a:lnTo>
                    <a:pt x="7307008" y="223266"/>
                  </a:lnTo>
                  <a:lnTo>
                    <a:pt x="7300379" y="230606"/>
                  </a:lnTo>
                  <a:lnTo>
                    <a:pt x="7300176" y="239801"/>
                  </a:lnTo>
                  <a:lnTo>
                    <a:pt x="7305357" y="247396"/>
                  </a:lnTo>
                  <a:lnTo>
                    <a:pt x="7314882" y="249936"/>
                  </a:lnTo>
                  <a:lnTo>
                    <a:pt x="7321499" y="242671"/>
                  </a:lnTo>
                  <a:lnTo>
                    <a:pt x="7321702" y="233464"/>
                  </a:lnTo>
                  <a:close/>
                </a:path>
                <a:path w="7797800" h="5671820">
                  <a:moveTo>
                    <a:pt x="7375665" y="650938"/>
                  </a:moveTo>
                  <a:lnTo>
                    <a:pt x="7364057" y="632955"/>
                  </a:lnTo>
                  <a:lnTo>
                    <a:pt x="7343076" y="625856"/>
                  </a:lnTo>
                  <a:lnTo>
                    <a:pt x="7330491" y="642861"/>
                  </a:lnTo>
                  <a:lnTo>
                    <a:pt x="7330897" y="664133"/>
                  </a:lnTo>
                  <a:lnTo>
                    <a:pt x="7342086" y="682244"/>
                  </a:lnTo>
                  <a:lnTo>
                    <a:pt x="7361872" y="689737"/>
                  </a:lnTo>
                  <a:lnTo>
                    <a:pt x="7375665" y="672363"/>
                  </a:lnTo>
                  <a:lnTo>
                    <a:pt x="7375665" y="650938"/>
                  </a:lnTo>
                  <a:close/>
                </a:path>
                <a:path w="7797800" h="5671820">
                  <a:moveTo>
                    <a:pt x="7405433" y="494792"/>
                  </a:moveTo>
                  <a:lnTo>
                    <a:pt x="7402385" y="484124"/>
                  </a:lnTo>
                  <a:lnTo>
                    <a:pt x="7396035" y="462788"/>
                  </a:lnTo>
                  <a:lnTo>
                    <a:pt x="7397686" y="459486"/>
                  </a:lnTo>
                  <a:lnTo>
                    <a:pt x="7397001" y="457454"/>
                  </a:lnTo>
                  <a:lnTo>
                    <a:pt x="7396797" y="456819"/>
                  </a:lnTo>
                  <a:lnTo>
                    <a:pt x="7394511" y="457454"/>
                  </a:lnTo>
                  <a:lnTo>
                    <a:pt x="7393749" y="455041"/>
                  </a:lnTo>
                  <a:lnTo>
                    <a:pt x="7392987" y="452374"/>
                  </a:lnTo>
                  <a:lnTo>
                    <a:pt x="7389685" y="450342"/>
                  </a:lnTo>
                  <a:lnTo>
                    <a:pt x="7384224" y="449072"/>
                  </a:lnTo>
                  <a:lnTo>
                    <a:pt x="7381049" y="447167"/>
                  </a:lnTo>
                  <a:lnTo>
                    <a:pt x="7371397" y="449961"/>
                  </a:lnTo>
                  <a:lnTo>
                    <a:pt x="7367460" y="454025"/>
                  </a:lnTo>
                  <a:lnTo>
                    <a:pt x="7365809" y="457454"/>
                  </a:lnTo>
                  <a:lnTo>
                    <a:pt x="7365047" y="463423"/>
                  </a:lnTo>
                  <a:lnTo>
                    <a:pt x="7363396" y="466725"/>
                  </a:lnTo>
                  <a:lnTo>
                    <a:pt x="7364920" y="472059"/>
                  </a:lnTo>
                  <a:lnTo>
                    <a:pt x="7362634" y="472694"/>
                  </a:lnTo>
                  <a:lnTo>
                    <a:pt x="7365047" y="480695"/>
                  </a:lnTo>
                  <a:lnTo>
                    <a:pt x="7366571" y="486029"/>
                  </a:lnTo>
                  <a:lnTo>
                    <a:pt x="7366597" y="494792"/>
                  </a:lnTo>
                  <a:lnTo>
                    <a:pt x="7368095" y="499999"/>
                  </a:lnTo>
                  <a:lnTo>
                    <a:pt x="7371270" y="502031"/>
                  </a:lnTo>
                  <a:lnTo>
                    <a:pt x="7372159" y="504698"/>
                  </a:lnTo>
                  <a:lnTo>
                    <a:pt x="7375207" y="506603"/>
                  </a:lnTo>
                  <a:lnTo>
                    <a:pt x="7378382" y="508635"/>
                  </a:lnTo>
                  <a:lnTo>
                    <a:pt x="7381557" y="510540"/>
                  </a:lnTo>
                  <a:lnTo>
                    <a:pt x="7383970" y="509905"/>
                  </a:lnTo>
                  <a:lnTo>
                    <a:pt x="7385494" y="509397"/>
                  </a:lnTo>
                  <a:lnTo>
                    <a:pt x="7387526" y="510032"/>
                  </a:lnTo>
                  <a:lnTo>
                    <a:pt x="7389050" y="509524"/>
                  </a:lnTo>
                  <a:lnTo>
                    <a:pt x="7389495" y="509397"/>
                  </a:lnTo>
                  <a:lnTo>
                    <a:pt x="7389939" y="509270"/>
                  </a:lnTo>
                  <a:lnTo>
                    <a:pt x="7390574" y="508762"/>
                  </a:lnTo>
                  <a:lnTo>
                    <a:pt x="7391082" y="507746"/>
                  </a:lnTo>
                  <a:lnTo>
                    <a:pt x="7395908" y="506349"/>
                  </a:lnTo>
                  <a:lnTo>
                    <a:pt x="7398321" y="505587"/>
                  </a:lnTo>
                  <a:lnTo>
                    <a:pt x="7400607" y="504952"/>
                  </a:lnTo>
                  <a:lnTo>
                    <a:pt x="7402258" y="501523"/>
                  </a:lnTo>
                  <a:lnTo>
                    <a:pt x="7405433" y="494792"/>
                  </a:lnTo>
                  <a:close/>
                </a:path>
                <a:path w="7797800" h="5671820">
                  <a:moveTo>
                    <a:pt x="7565707" y="275209"/>
                  </a:moveTo>
                  <a:lnTo>
                    <a:pt x="7565301" y="253911"/>
                  </a:lnTo>
                  <a:lnTo>
                    <a:pt x="7554112" y="235800"/>
                  </a:lnTo>
                  <a:lnTo>
                    <a:pt x="7534338" y="228346"/>
                  </a:lnTo>
                  <a:lnTo>
                    <a:pt x="7520533" y="245732"/>
                  </a:lnTo>
                  <a:lnTo>
                    <a:pt x="7520533" y="267144"/>
                  </a:lnTo>
                  <a:lnTo>
                    <a:pt x="7532141" y="285140"/>
                  </a:lnTo>
                  <a:lnTo>
                    <a:pt x="7553134" y="292227"/>
                  </a:lnTo>
                  <a:lnTo>
                    <a:pt x="7565707" y="275209"/>
                  </a:lnTo>
                  <a:close/>
                </a:path>
                <a:path w="7797800" h="5671820">
                  <a:moveTo>
                    <a:pt x="7591488" y="770674"/>
                  </a:moveTo>
                  <a:lnTo>
                    <a:pt x="7581989" y="756589"/>
                  </a:lnTo>
                  <a:lnTo>
                    <a:pt x="7565199" y="753872"/>
                  </a:lnTo>
                  <a:lnTo>
                    <a:pt x="7552436" y="765314"/>
                  </a:lnTo>
                  <a:lnTo>
                    <a:pt x="7552093" y="782345"/>
                  </a:lnTo>
                  <a:lnTo>
                    <a:pt x="7561643" y="796442"/>
                  </a:lnTo>
                  <a:lnTo>
                    <a:pt x="7578534" y="799084"/>
                  </a:lnTo>
                  <a:lnTo>
                    <a:pt x="7591158" y="787666"/>
                  </a:lnTo>
                  <a:lnTo>
                    <a:pt x="7591488" y="770674"/>
                  </a:lnTo>
                  <a:close/>
                </a:path>
                <a:path w="7797800" h="5671820">
                  <a:moveTo>
                    <a:pt x="7603947" y="492531"/>
                  </a:moveTo>
                  <a:lnTo>
                    <a:pt x="7589583" y="471919"/>
                  </a:lnTo>
                  <a:lnTo>
                    <a:pt x="7563675" y="468249"/>
                  </a:lnTo>
                  <a:lnTo>
                    <a:pt x="7543952" y="485419"/>
                  </a:lnTo>
                  <a:lnTo>
                    <a:pt x="7543127" y="510527"/>
                  </a:lnTo>
                  <a:lnTo>
                    <a:pt x="7557490" y="531139"/>
                  </a:lnTo>
                  <a:lnTo>
                    <a:pt x="7583360" y="534797"/>
                  </a:lnTo>
                  <a:lnTo>
                    <a:pt x="7603083" y="517639"/>
                  </a:lnTo>
                  <a:lnTo>
                    <a:pt x="7603947" y="492531"/>
                  </a:lnTo>
                  <a:close/>
                </a:path>
                <a:path w="7797800" h="5671820">
                  <a:moveTo>
                    <a:pt x="7747152" y="952931"/>
                  </a:moveTo>
                  <a:lnTo>
                    <a:pt x="7738643" y="940562"/>
                  </a:lnTo>
                  <a:lnTo>
                    <a:pt x="7723441" y="938276"/>
                  </a:lnTo>
                  <a:lnTo>
                    <a:pt x="7711834" y="948499"/>
                  </a:lnTo>
                  <a:lnTo>
                    <a:pt x="7711389" y="963510"/>
                  </a:lnTo>
                  <a:lnTo>
                    <a:pt x="7719911" y="975880"/>
                  </a:lnTo>
                  <a:lnTo>
                    <a:pt x="7735252" y="978154"/>
                  </a:lnTo>
                  <a:lnTo>
                    <a:pt x="7746759" y="967943"/>
                  </a:lnTo>
                  <a:lnTo>
                    <a:pt x="7747152" y="952931"/>
                  </a:lnTo>
                  <a:close/>
                </a:path>
                <a:path w="7797800" h="5671820">
                  <a:moveTo>
                    <a:pt x="7797355" y="594080"/>
                  </a:moveTo>
                  <a:lnTo>
                    <a:pt x="7793368" y="588251"/>
                  </a:lnTo>
                  <a:lnTo>
                    <a:pt x="7761160" y="583311"/>
                  </a:lnTo>
                  <a:lnTo>
                    <a:pt x="7736941" y="604901"/>
                  </a:lnTo>
                  <a:lnTo>
                    <a:pt x="7736205" y="636905"/>
                  </a:lnTo>
                  <a:lnTo>
                    <a:pt x="7754226" y="663397"/>
                  </a:lnTo>
                  <a:lnTo>
                    <a:pt x="7786306" y="668401"/>
                  </a:lnTo>
                  <a:lnTo>
                    <a:pt x="7797355" y="658583"/>
                  </a:lnTo>
                  <a:lnTo>
                    <a:pt x="7797355" y="59408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97467" y="1343278"/>
              <a:ext cx="78739" cy="7429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62622" y="961644"/>
              <a:ext cx="68103" cy="8242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353526" y="675004"/>
              <a:ext cx="109220" cy="511175"/>
            </a:xfrm>
            <a:custGeom>
              <a:avLst/>
              <a:gdLst/>
              <a:ahLst/>
              <a:cxnLst/>
              <a:rect l="l" t="t" r="r" b="b"/>
              <a:pathLst>
                <a:path w="109220" h="511175">
                  <a:moveTo>
                    <a:pt x="60960" y="24104"/>
                  </a:moveTo>
                  <a:lnTo>
                    <a:pt x="46583" y="3581"/>
                  </a:lnTo>
                  <a:lnTo>
                    <a:pt x="20599" y="0"/>
                  </a:lnTo>
                  <a:lnTo>
                    <a:pt x="863" y="17081"/>
                  </a:lnTo>
                  <a:lnTo>
                    <a:pt x="0" y="42100"/>
                  </a:lnTo>
                  <a:lnTo>
                    <a:pt x="14363" y="62661"/>
                  </a:lnTo>
                  <a:lnTo>
                    <a:pt x="40284" y="66294"/>
                  </a:lnTo>
                  <a:lnTo>
                    <a:pt x="60083" y="49149"/>
                  </a:lnTo>
                  <a:lnTo>
                    <a:pt x="60960" y="24104"/>
                  </a:lnTo>
                  <a:close/>
                </a:path>
                <a:path w="109220" h="511175">
                  <a:moveTo>
                    <a:pt x="108839" y="465112"/>
                  </a:moveTo>
                  <a:lnTo>
                    <a:pt x="94576" y="443153"/>
                  </a:lnTo>
                  <a:lnTo>
                    <a:pt x="69240" y="436372"/>
                  </a:lnTo>
                  <a:lnTo>
                    <a:pt x="50215" y="456234"/>
                  </a:lnTo>
                  <a:lnTo>
                    <a:pt x="49695" y="482587"/>
                  </a:lnTo>
                  <a:lnTo>
                    <a:pt x="64427" y="504444"/>
                  </a:lnTo>
                  <a:lnTo>
                    <a:pt x="91211" y="510794"/>
                  </a:lnTo>
                  <a:lnTo>
                    <a:pt x="108788" y="491312"/>
                  </a:lnTo>
                  <a:lnTo>
                    <a:pt x="108839" y="46511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45275" y="755141"/>
              <a:ext cx="157876" cy="10109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77244" y="287147"/>
              <a:ext cx="66246" cy="7708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33665" y="458343"/>
              <a:ext cx="71675" cy="8242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944532" y="73914"/>
              <a:ext cx="78771" cy="8839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714964" y="162432"/>
              <a:ext cx="48895" cy="53340"/>
            </a:xfrm>
            <a:custGeom>
              <a:avLst/>
              <a:gdLst/>
              <a:ahLst/>
              <a:cxnLst/>
              <a:rect l="l" t="t" r="r" b="b"/>
              <a:pathLst>
                <a:path w="48895" h="53339">
                  <a:moveTo>
                    <a:pt x="17176" y="0"/>
                  </a:moveTo>
                  <a:lnTo>
                    <a:pt x="849" y="13868"/>
                  </a:lnTo>
                  <a:lnTo>
                    <a:pt x="0" y="33988"/>
                  </a:lnTo>
                  <a:lnTo>
                    <a:pt x="11676" y="50417"/>
                  </a:lnTo>
                  <a:lnTo>
                    <a:pt x="32924" y="53213"/>
                  </a:lnTo>
                  <a:lnTo>
                    <a:pt x="47912" y="39701"/>
                  </a:lnTo>
                  <a:lnTo>
                    <a:pt x="48339" y="19700"/>
                  </a:lnTo>
                  <a:lnTo>
                    <a:pt x="37121" y="3153"/>
                  </a:lnTo>
                  <a:lnTo>
                    <a:pt x="17176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69771" y="119253"/>
              <a:ext cx="77057" cy="8509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15544" y="839724"/>
              <a:ext cx="90351" cy="10096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915606" y="652144"/>
              <a:ext cx="14604" cy="19050"/>
            </a:xfrm>
            <a:custGeom>
              <a:avLst/>
              <a:gdLst/>
              <a:ahLst/>
              <a:cxnLst/>
              <a:rect l="l" t="t" r="r" b="b"/>
              <a:pathLst>
                <a:path w="14604" h="19050">
                  <a:moveTo>
                    <a:pt x="4746" y="0"/>
                  </a:moveTo>
                  <a:lnTo>
                    <a:pt x="81" y="4113"/>
                  </a:lnTo>
                  <a:lnTo>
                    <a:pt x="0" y="10429"/>
                  </a:lnTo>
                  <a:lnTo>
                    <a:pt x="3657" y="16198"/>
                  </a:lnTo>
                  <a:lnTo>
                    <a:pt x="10207" y="18668"/>
                  </a:lnTo>
                  <a:lnTo>
                    <a:pt x="14390" y="13055"/>
                  </a:lnTo>
                  <a:lnTo>
                    <a:pt x="14335" y="6238"/>
                  </a:lnTo>
                  <a:lnTo>
                    <a:pt x="10850" y="970"/>
                  </a:lnTo>
                  <a:lnTo>
                    <a:pt x="4746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913971" y="979805"/>
              <a:ext cx="68103" cy="7696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060561" y="1230757"/>
              <a:ext cx="53340" cy="41910"/>
            </a:xfrm>
            <a:custGeom>
              <a:avLst/>
              <a:gdLst/>
              <a:ahLst/>
              <a:cxnLst/>
              <a:rect l="l" t="t" r="r" b="b"/>
              <a:pathLst>
                <a:path w="53340" h="41909">
                  <a:moveTo>
                    <a:pt x="33400" y="0"/>
                  </a:moveTo>
                  <a:lnTo>
                    <a:pt x="30988" y="762"/>
                  </a:lnTo>
                  <a:lnTo>
                    <a:pt x="11811" y="6476"/>
                  </a:lnTo>
                  <a:lnTo>
                    <a:pt x="7239" y="7746"/>
                  </a:lnTo>
                  <a:lnTo>
                    <a:pt x="3175" y="11937"/>
                  </a:lnTo>
                  <a:lnTo>
                    <a:pt x="1524" y="15239"/>
                  </a:lnTo>
                  <a:lnTo>
                    <a:pt x="0" y="18668"/>
                  </a:lnTo>
                  <a:lnTo>
                    <a:pt x="2286" y="26669"/>
                  </a:lnTo>
                  <a:lnTo>
                    <a:pt x="3937" y="31876"/>
                  </a:lnTo>
                  <a:lnTo>
                    <a:pt x="7874" y="36575"/>
                  </a:lnTo>
                  <a:lnTo>
                    <a:pt x="11049" y="38480"/>
                  </a:lnTo>
                  <a:lnTo>
                    <a:pt x="14224" y="40512"/>
                  </a:lnTo>
                  <a:lnTo>
                    <a:pt x="19685" y="41782"/>
                  </a:lnTo>
                  <a:lnTo>
                    <a:pt x="22098" y="41020"/>
                  </a:lnTo>
                  <a:lnTo>
                    <a:pt x="45974" y="34035"/>
                  </a:lnTo>
                  <a:lnTo>
                    <a:pt x="50038" y="29844"/>
                  </a:lnTo>
                  <a:lnTo>
                    <a:pt x="51562" y="26542"/>
                  </a:lnTo>
                  <a:lnTo>
                    <a:pt x="50800" y="23875"/>
                  </a:lnTo>
                  <a:lnTo>
                    <a:pt x="53213" y="23113"/>
                  </a:lnTo>
                  <a:lnTo>
                    <a:pt x="51689" y="17779"/>
                  </a:lnTo>
                  <a:lnTo>
                    <a:pt x="50800" y="15112"/>
                  </a:lnTo>
                  <a:lnTo>
                    <a:pt x="49275" y="9778"/>
                  </a:lnTo>
                  <a:lnTo>
                    <a:pt x="45339" y="5206"/>
                  </a:lnTo>
                  <a:lnTo>
                    <a:pt x="42164" y="3301"/>
                  </a:lnTo>
                  <a:lnTo>
                    <a:pt x="38989" y="1269"/>
                  </a:lnTo>
                  <a:lnTo>
                    <a:pt x="33400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453294" y="1721739"/>
              <a:ext cx="78771" cy="9575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196514" y="1670685"/>
              <a:ext cx="84139" cy="7708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976146" y="1303781"/>
              <a:ext cx="234950" cy="136525"/>
            </a:xfrm>
            <a:custGeom>
              <a:avLst/>
              <a:gdLst/>
              <a:ahLst/>
              <a:cxnLst/>
              <a:rect l="l" t="t" r="r" b="b"/>
              <a:pathLst>
                <a:path w="234950" h="136525">
                  <a:moveTo>
                    <a:pt x="32194" y="15227"/>
                  </a:moveTo>
                  <a:lnTo>
                    <a:pt x="24358" y="3467"/>
                  </a:lnTo>
                  <a:lnTo>
                    <a:pt x="10248" y="0"/>
                  </a:lnTo>
                  <a:lnTo>
                    <a:pt x="215" y="10617"/>
                  </a:lnTo>
                  <a:lnTo>
                    <a:pt x="0" y="24752"/>
                  </a:lnTo>
                  <a:lnTo>
                    <a:pt x="7861" y="36487"/>
                  </a:lnTo>
                  <a:lnTo>
                    <a:pt x="22059" y="39878"/>
                  </a:lnTo>
                  <a:lnTo>
                    <a:pt x="32016" y="29349"/>
                  </a:lnTo>
                  <a:lnTo>
                    <a:pt x="32194" y="15227"/>
                  </a:lnTo>
                  <a:close/>
                </a:path>
                <a:path w="234950" h="136525">
                  <a:moveTo>
                    <a:pt x="234619" y="94107"/>
                  </a:moveTo>
                  <a:lnTo>
                    <a:pt x="220256" y="73520"/>
                  </a:lnTo>
                  <a:lnTo>
                    <a:pt x="194398" y="69850"/>
                  </a:lnTo>
                  <a:lnTo>
                    <a:pt x="176022" y="86588"/>
                  </a:lnTo>
                  <a:lnTo>
                    <a:pt x="175615" y="111544"/>
                  </a:lnTo>
                  <a:lnTo>
                    <a:pt x="189522" y="132257"/>
                  </a:lnTo>
                  <a:lnTo>
                    <a:pt x="214083" y="136271"/>
                  </a:lnTo>
                  <a:lnTo>
                    <a:pt x="233794" y="119189"/>
                  </a:lnTo>
                  <a:lnTo>
                    <a:pt x="234619" y="9410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458342" y="147828"/>
              <a:ext cx="82391" cy="9296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19328" y="0"/>
              <a:ext cx="5145023" cy="596493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0" y="0"/>
              <a:ext cx="468630" cy="4994275"/>
            </a:xfrm>
            <a:custGeom>
              <a:avLst/>
              <a:gdLst/>
              <a:ahLst/>
              <a:cxnLst/>
              <a:rect l="l" t="t" r="r" b="b"/>
              <a:pathLst>
                <a:path w="468630" h="4994275">
                  <a:moveTo>
                    <a:pt x="195683" y="3921760"/>
                  </a:moveTo>
                  <a:lnTo>
                    <a:pt x="175412" y="3921760"/>
                  </a:lnTo>
                  <a:lnTo>
                    <a:pt x="171659" y="3971394"/>
                  </a:lnTo>
                  <a:lnTo>
                    <a:pt x="167352" y="4020953"/>
                  </a:lnTo>
                  <a:lnTo>
                    <a:pt x="162461" y="4070730"/>
                  </a:lnTo>
                  <a:lnTo>
                    <a:pt x="157087" y="4119819"/>
                  </a:lnTo>
                  <a:lnTo>
                    <a:pt x="151135" y="4169113"/>
                  </a:lnTo>
                  <a:lnTo>
                    <a:pt x="144641" y="4218308"/>
                  </a:lnTo>
                  <a:lnTo>
                    <a:pt x="137607" y="4267396"/>
                  </a:lnTo>
                  <a:lnTo>
                    <a:pt x="130036" y="4316372"/>
                  </a:lnTo>
                  <a:lnTo>
                    <a:pt x="121932" y="4365229"/>
                  </a:lnTo>
                  <a:lnTo>
                    <a:pt x="113296" y="4413962"/>
                  </a:lnTo>
                  <a:lnTo>
                    <a:pt x="104133" y="4462564"/>
                  </a:lnTo>
                  <a:lnTo>
                    <a:pt x="94444" y="4511029"/>
                  </a:lnTo>
                  <a:lnTo>
                    <a:pt x="84233" y="4559351"/>
                  </a:lnTo>
                  <a:lnTo>
                    <a:pt x="73503" y="4607524"/>
                  </a:lnTo>
                  <a:lnTo>
                    <a:pt x="62256" y="4655542"/>
                  </a:lnTo>
                  <a:lnTo>
                    <a:pt x="50495" y="4703398"/>
                  </a:lnTo>
                  <a:lnTo>
                    <a:pt x="38224" y="4751087"/>
                  </a:lnTo>
                  <a:lnTo>
                    <a:pt x="25445" y="4798603"/>
                  </a:lnTo>
                  <a:lnTo>
                    <a:pt x="12160" y="4845939"/>
                  </a:lnTo>
                  <a:lnTo>
                    <a:pt x="10197" y="4851654"/>
                  </a:lnTo>
                  <a:lnTo>
                    <a:pt x="11373" y="4857496"/>
                  </a:lnTo>
                  <a:lnTo>
                    <a:pt x="51008" y="4891149"/>
                  </a:lnTo>
                  <a:lnTo>
                    <a:pt x="89579" y="4920389"/>
                  </a:lnTo>
                  <a:lnTo>
                    <a:pt x="130821" y="4947364"/>
                  </a:lnTo>
                  <a:lnTo>
                    <a:pt x="174022" y="4970032"/>
                  </a:lnTo>
                  <a:lnTo>
                    <a:pt x="218468" y="4986349"/>
                  </a:lnTo>
                  <a:lnTo>
                    <a:pt x="263448" y="4994275"/>
                  </a:lnTo>
                  <a:lnTo>
                    <a:pt x="289502" y="4994183"/>
                  </a:lnTo>
                  <a:lnTo>
                    <a:pt x="315363" y="4990211"/>
                  </a:lnTo>
                  <a:lnTo>
                    <a:pt x="340876" y="4981952"/>
                  </a:lnTo>
                  <a:lnTo>
                    <a:pt x="365887" y="4969002"/>
                  </a:lnTo>
                  <a:lnTo>
                    <a:pt x="374848" y="4961636"/>
                  </a:lnTo>
                  <a:lnTo>
                    <a:pt x="261759" y="4961636"/>
                  </a:lnTo>
                  <a:lnTo>
                    <a:pt x="254241" y="4961128"/>
                  </a:lnTo>
                  <a:lnTo>
                    <a:pt x="211336" y="4950912"/>
                  </a:lnTo>
                  <a:lnTo>
                    <a:pt x="156823" y="4928369"/>
                  </a:lnTo>
                  <a:lnTo>
                    <a:pt x="115863" y="4905599"/>
                  </a:lnTo>
                  <a:lnTo>
                    <a:pt x="76128" y="4877435"/>
                  </a:lnTo>
                  <a:lnTo>
                    <a:pt x="66821" y="4871771"/>
                  </a:lnTo>
                  <a:lnTo>
                    <a:pt x="54781" y="4864608"/>
                  </a:lnTo>
                  <a:lnTo>
                    <a:pt x="43685" y="4856396"/>
                  </a:lnTo>
                  <a:lnTo>
                    <a:pt x="37207" y="4847590"/>
                  </a:lnTo>
                  <a:lnTo>
                    <a:pt x="36679" y="4829276"/>
                  </a:lnTo>
                  <a:lnTo>
                    <a:pt x="42148" y="4806997"/>
                  </a:lnTo>
                  <a:lnTo>
                    <a:pt x="49661" y="4784885"/>
                  </a:lnTo>
                  <a:lnTo>
                    <a:pt x="55267" y="4767072"/>
                  </a:lnTo>
                  <a:lnTo>
                    <a:pt x="60398" y="4746938"/>
                  </a:lnTo>
                  <a:lnTo>
                    <a:pt x="65675" y="4726876"/>
                  </a:lnTo>
                  <a:lnTo>
                    <a:pt x="70655" y="4706814"/>
                  </a:lnTo>
                  <a:lnTo>
                    <a:pt x="74899" y="4686681"/>
                  </a:lnTo>
                  <a:lnTo>
                    <a:pt x="84279" y="4648192"/>
                  </a:lnTo>
                  <a:lnTo>
                    <a:pt x="93217" y="4610036"/>
                  </a:lnTo>
                  <a:lnTo>
                    <a:pt x="101876" y="4571880"/>
                  </a:lnTo>
                  <a:lnTo>
                    <a:pt x="110420" y="4533392"/>
                  </a:lnTo>
                  <a:lnTo>
                    <a:pt x="120198" y="4485336"/>
                  </a:lnTo>
                  <a:lnTo>
                    <a:pt x="129445" y="4437181"/>
                  </a:lnTo>
                  <a:lnTo>
                    <a:pt x="138164" y="4388926"/>
                  </a:lnTo>
                  <a:lnTo>
                    <a:pt x="146360" y="4340570"/>
                  </a:lnTo>
                  <a:lnTo>
                    <a:pt x="154037" y="4292114"/>
                  </a:lnTo>
                  <a:lnTo>
                    <a:pt x="161199" y="4243557"/>
                  </a:lnTo>
                  <a:lnTo>
                    <a:pt x="167849" y="4194899"/>
                  </a:lnTo>
                  <a:lnTo>
                    <a:pt x="173992" y="4146140"/>
                  </a:lnTo>
                  <a:lnTo>
                    <a:pt x="179633" y="4097278"/>
                  </a:lnTo>
                  <a:lnTo>
                    <a:pt x="184774" y="4048314"/>
                  </a:lnTo>
                  <a:lnTo>
                    <a:pt x="189420" y="3999247"/>
                  </a:lnTo>
                  <a:lnTo>
                    <a:pt x="193575" y="3950078"/>
                  </a:lnTo>
                  <a:lnTo>
                    <a:pt x="195683" y="3921760"/>
                  </a:lnTo>
                  <a:close/>
                </a:path>
                <a:path w="468630" h="4994275">
                  <a:moveTo>
                    <a:pt x="235888" y="3900804"/>
                  </a:moveTo>
                  <a:lnTo>
                    <a:pt x="197243" y="3900804"/>
                  </a:lnTo>
                  <a:lnTo>
                    <a:pt x="214075" y="3943000"/>
                  </a:lnTo>
                  <a:lnTo>
                    <a:pt x="230636" y="3985387"/>
                  </a:lnTo>
                  <a:lnTo>
                    <a:pt x="246919" y="4027963"/>
                  </a:lnTo>
                  <a:lnTo>
                    <a:pt x="262915" y="4070730"/>
                  </a:lnTo>
                  <a:lnTo>
                    <a:pt x="279937" y="4116596"/>
                  </a:lnTo>
                  <a:lnTo>
                    <a:pt x="296770" y="4162752"/>
                  </a:lnTo>
                  <a:lnTo>
                    <a:pt x="313320" y="4209202"/>
                  </a:lnTo>
                  <a:lnTo>
                    <a:pt x="329495" y="4255946"/>
                  </a:lnTo>
                  <a:lnTo>
                    <a:pt x="345202" y="4302987"/>
                  </a:lnTo>
                  <a:lnTo>
                    <a:pt x="360349" y="4350327"/>
                  </a:lnTo>
                  <a:lnTo>
                    <a:pt x="374843" y="4397966"/>
                  </a:lnTo>
                  <a:lnTo>
                    <a:pt x="388591" y="4445907"/>
                  </a:lnTo>
                  <a:lnTo>
                    <a:pt x="401501" y="4494151"/>
                  </a:lnTo>
                  <a:lnTo>
                    <a:pt x="413479" y="4542701"/>
                  </a:lnTo>
                  <a:lnTo>
                    <a:pt x="424434" y="4591558"/>
                  </a:lnTo>
                  <a:lnTo>
                    <a:pt x="434265" y="4642889"/>
                  </a:lnTo>
                  <a:lnTo>
                    <a:pt x="440839" y="4696342"/>
                  </a:lnTo>
                  <a:lnTo>
                    <a:pt x="442208" y="4746938"/>
                  </a:lnTo>
                  <a:lnTo>
                    <a:pt x="442228" y="4751087"/>
                  </a:lnTo>
                  <a:lnTo>
                    <a:pt x="436798" y="4803467"/>
                  </a:lnTo>
                  <a:lnTo>
                    <a:pt x="422478" y="4854067"/>
                  </a:lnTo>
                  <a:lnTo>
                    <a:pt x="393015" y="4904450"/>
                  </a:lnTo>
                  <a:lnTo>
                    <a:pt x="354596" y="4938807"/>
                  </a:lnTo>
                  <a:lnTo>
                    <a:pt x="309939" y="4957687"/>
                  </a:lnTo>
                  <a:lnTo>
                    <a:pt x="261759" y="4961636"/>
                  </a:lnTo>
                  <a:lnTo>
                    <a:pt x="374848" y="4961636"/>
                  </a:lnTo>
                  <a:lnTo>
                    <a:pt x="428342" y="4903650"/>
                  </a:lnTo>
                  <a:lnTo>
                    <a:pt x="447655" y="4861818"/>
                  </a:lnTo>
                  <a:lnTo>
                    <a:pt x="460144" y="4815728"/>
                  </a:lnTo>
                  <a:lnTo>
                    <a:pt x="466646" y="4766764"/>
                  </a:lnTo>
                  <a:lnTo>
                    <a:pt x="468001" y="4716309"/>
                  </a:lnTo>
                  <a:lnTo>
                    <a:pt x="465047" y="4665748"/>
                  </a:lnTo>
                  <a:lnTo>
                    <a:pt x="458623" y="4616463"/>
                  </a:lnTo>
                  <a:lnTo>
                    <a:pt x="449567" y="4569841"/>
                  </a:lnTo>
                  <a:lnTo>
                    <a:pt x="438121" y="4519714"/>
                  </a:lnTo>
                  <a:lnTo>
                    <a:pt x="425868" y="4469763"/>
                  </a:lnTo>
                  <a:lnTo>
                    <a:pt x="412848" y="4420000"/>
                  </a:lnTo>
                  <a:lnTo>
                    <a:pt x="399103" y="4370432"/>
                  </a:lnTo>
                  <a:lnTo>
                    <a:pt x="384672" y="4321070"/>
                  </a:lnTo>
                  <a:lnTo>
                    <a:pt x="369596" y="4271923"/>
                  </a:lnTo>
                  <a:lnTo>
                    <a:pt x="353917" y="4223002"/>
                  </a:lnTo>
                  <a:lnTo>
                    <a:pt x="337674" y="4174317"/>
                  </a:lnTo>
                  <a:lnTo>
                    <a:pt x="320908" y="4125876"/>
                  </a:lnTo>
                  <a:lnTo>
                    <a:pt x="303660" y="4077690"/>
                  </a:lnTo>
                  <a:lnTo>
                    <a:pt x="285970" y="4029768"/>
                  </a:lnTo>
                  <a:lnTo>
                    <a:pt x="267879" y="3982121"/>
                  </a:lnTo>
                  <a:lnTo>
                    <a:pt x="249428" y="3934758"/>
                  </a:lnTo>
                  <a:lnTo>
                    <a:pt x="235888" y="3900804"/>
                  </a:lnTo>
                  <a:close/>
                </a:path>
                <a:path w="468630" h="4994275">
                  <a:moveTo>
                    <a:pt x="186347" y="3879088"/>
                  </a:moveTo>
                  <a:lnTo>
                    <a:pt x="184277" y="3880104"/>
                  </a:lnTo>
                  <a:lnTo>
                    <a:pt x="182714" y="3882390"/>
                  </a:lnTo>
                  <a:lnTo>
                    <a:pt x="151451" y="3922603"/>
                  </a:lnTo>
                  <a:lnTo>
                    <a:pt x="124063" y="3965832"/>
                  </a:lnTo>
                  <a:lnTo>
                    <a:pt x="100227" y="4011687"/>
                  </a:lnTo>
                  <a:lnTo>
                    <a:pt x="79619" y="4059777"/>
                  </a:lnTo>
                  <a:lnTo>
                    <a:pt x="61914" y="4109712"/>
                  </a:lnTo>
                  <a:lnTo>
                    <a:pt x="46789" y="4161103"/>
                  </a:lnTo>
                  <a:lnTo>
                    <a:pt x="33919" y="4213559"/>
                  </a:lnTo>
                  <a:lnTo>
                    <a:pt x="22981" y="4266692"/>
                  </a:lnTo>
                  <a:lnTo>
                    <a:pt x="14079" y="4318722"/>
                  </a:lnTo>
                  <a:lnTo>
                    <a:pt x="5979" y="4370945"/>
                  </a:lnTo>
                  <a:lnTo>
                    <a:pt x="0" y="4411788"/>
                  </a:lnTo>
                  <a:lnTo>
                    <a:pt x="0" y="4514022"/>
                  </a:lnTo>
                  <a:lnTo>
                    <a:pt x="4842" y="4480682"/>
                  </a:lnTo>
                  <a:lnTo>
                    <a:pt x="12046" y="4430083"/>
                  </a:lnTo>
                  <a:lnTo>
                    <a:pt x="19451" y="4379522"/>
                  </a:lnTo>
                  <a:lnTo>
                    <a:pt x="27379" y="4329207"/>
                  </a:lnTo>
                  <a:lnTo>
                    <a:pt x="36151" y="4279346"/>
                  </a:lnTo>
                  <a:lnTo>
                    <a:pt x="46091" y="4230147"/>
                  </a:lnTo>
                  <a:lnTo>
                    <a:pt x="57521" y="4181818"/>
                  </a:lnTo>
                  <a:lnTo>
                    <a:pt x="70762" y="4134567"/>
                  </a:lnTo>
                  <a:lnTo>
                    <a:pt x="86136" y="4088601"/>
                  </a:lnTo>
                  <a:lnTo>
                    <a:pt x="103966" y="4044130"/>
                  </a:lnTo>
                  <a:lnTo>
                    <a:pt x="124574" y="4001360"/>
                  </a:lnTo>
                  <a:lnTo>
                    <a:pt x="148282" y="3960501"/>
                  </a:lnTo>
                  <a:lnTo>
                    <a:pt x="175412" y="3921760"/>
                  </a:lnTo>
                  <a:lnTo>
                    <a:pt x="195683" y="3921760"/>
                  </a:lnTo>
                  <a:lnTo>
                    <a:pt x="197243" y="3900804"/>
                  </a:lnTo>
                  <a:lnTo>
                    <a:pt x="235888" y="3900804"/>
                  </a:lnTo>
                  <a:lnTo>
                    <a:pt x="230657" y="3887688"/>
                  </a:lnTo>
                  <a:lnTo>
                    <a:pt x="227205" y="3879215"/>
                  </a:lnTo>
                  <a:lnTo>
                    <a:pt x="188417" y="3879215"/>
                  </a:lnTo>
                  <a:lnTo>
                    <a:pt x="186347" y="3879088"/>
                  </a:lnTo>
                  <a:close/>
                </a:path>
                <a:path w="468630" h="4994275">
                  <a:moveTo>
                    <a:pt x="0" y="3370299"/>
                  </a:moveTo>
                  <a:lnTo>
                    <a:pt x="0" y="3457325"/>
                  </a:lnTo>
                  <a:lnTo>
                    <a:pt x="2205" y="3461865"/>
                  </a:lnTo>
                  <a:lnTo>
                    <a:pt x="24014" y="3507444"/>
                  </a:lnTo>
                  <a:lnTo>
                    <a:pt x="45568" y="3553205"/>
                  </a:lnTo>
                  <a:lnTo>
                    <a:pt x="66858" y="3599154"/>
                  </a:lnTo>
                  <a:lnTo>
                    <a:pt x="87871" y="3645299"/>
                  </a:lnTo>
                  <a:lnTo>
                    <a:pt x="108598" y="3691647"/>
                  </a:lnTo>
                  <a:lnTo>
                    <a:pt x="129026" y="3738206"/>
                  </a:lnTo>
                  <a:lnTo>
                    <a:pt x="149146" y="3784982"/>
                  </a:lnTo>
                  <a:lnTo>
                    <a:pt x="168947" y="3831982"/>
                  </a:lnTo>
                  <a:lnTo>
                    <a:pt x="188417" y="3879215"/>
                  </a:lnTo>
                  <a:lnTo>
                    <a:pt x="227205" y="3879215"/>
                  </a:lnTo>
                  <a:lnTo>
                    <a:pt x="211607" y="3840923"/>
                  </a:lnTo>
                  <a:lnTo>
                    <a:pt x="192318" y="3794470"/>
                  </a:lnTo>
                  <a:lnTo>
                    <a:pt x="172831" y="3748341"/>
                  </a:lnTo>
                  <a:lnTo>
                    <a:pt x="153187" y="3702545"/>
                  </a:lnTo>
                  <a:lnTo>
                    <a:pt x="133426" y="3657092"/>
                  </a:lnTo>
                  <a:lnTo>
                    <a:pt x="112807" y="3610666"/>
                  </a:lnTo>
                  <a:lnTo>
                    <a:pt x="91899" y="3564468"/>
                  </a:lnTo>
                  <a:lnTo>
                    <a:pt x="70713" y="3518487"/>
                  </a:lnTo>
                  <a:lnTo>
                    <a:pt x="49262" y="3472716"/>
                  </a:lnTo>
                  <a:lnTo>
                    <a:pt x="27561" y="3427144"/>
                  </a:lnTo>
                  <a:lnTo>
                    <a:pt x="5621" y="3381762"/>
                  </a:lnTo>
                  <a:lnTo>
                    <a:pt x="0" y="3370299"/>
                  </a:lnTo>
                  <a:close/>
                </a:path>
                <a:path w="468630" h="4994275">
                  <a:moveTo>
                    <a:pt x="225423" y="0"/>
                  </a:moveTo>
                  <a:lnTo>
                    <a:pt x="201446" y="0"/>
                  </a:lnTo>
                  <a:lnTo>
                    <a:pt x="185600" y="34306"/>
                  </a:lnTo>
                  <a:lnTo>
                    <a:pt x="164961" y="83042"/>
                  </a:lnTo>
                  <a:lnTo>
                    <a:pt x="145639" y="132566"/>
                  </a:lnTo>
                  <a:lnTo>
                    <a:pt x="127522" y="182709"/>
                  </a:lnTo>
                  <a:lnTo>
                    <a:pt x="110497" y="233302"/>
                  </a:lnTo>
                  <a:lnTo>
                    <a:pt x="94454" y="284173"/>
                  </a:lnTo>
                  <a:lnTo>
                    <a:pt x="79281" y="335152"/>
                  </a:lnTo>
                  <a:lnTo>
                    <a:pt x="65292" y="383243"/>
                  </a:lnTo>
                  <a:lnTo>
                    <a:pt x="51608" y="431544"/>
                  </a:lnTo>
                  <a:lnTo>
                    <a:pt x="38214" y="480035"/>
                  </a:lnTo>
                  <a:lnTo>
                    <a:pt x="25092" y="528691"/>
                  </a:lnTo>
                  <a:lnTo>
                    <a:pt x="12229" y="577490"/>
                  </a:lnTo>
                  <a:lnTo>
                    <a:pt x="0" y="624887"/>
                  </a:lnTo>
                  <a:lnTo>
                    <a:pt x="0" y="724122"/>
                  </a:lnTo>
                  <a:lnTo>
                    <a:pt x="10520" y="682027"/>
                  </a:lnTo>
                  <a:lnTo>
                    <a:pt x="22966" y="632886"/>
                  </a:lnTo>
                  <a:lnTo>
                    <a:pt x="35564" y="583797"/>
                  </a:lnTo>
                  <a:lnTo>
                    <a:pt x="48313" y="534759"/>
                  </a:lnTo>
                  <a:lnTo>
                    <a:pt x="61215" y="485775"/>
                  </a:lnTo>
                  <a:lnTo>
                    <a:pt x="74079" y="437181"/>
                  </a:lnTo>
                  <a:lnTo>
                    <a:pt x="87310" y="388522"/>
                  </a:lnTo>
                  <a:lnTo>
                    <a:pt x="101030" y="339899"/>
                  </a:lnTo>
                  <a:lnTo>
                    <a:pt x="115357" y="291417"/>
                  </a:lnTo>
                  <a:lnTo>
                    <a:pt x="130413" y="243180"/>
                  </a:lnTo>
                  <a:lnTo>
                    <a:pt x="146319" y="195291"/>
                  </a:lnTo>
                  <a:lnTo>
                    <a:pt x="163195" y="147854"/>
                  </a:lnTo>
                  <a:lnTo>
                    <a:pt x="181161" y="100972"/>
                  </a:lnTo>
                  <a:lnTo>
                    <a:pt x="200339" y="54748"/>
                  </a:lnTo>
                  <a:lnTo>
                    <a:pt x="220849" y="9288"/>
                  </a:lnTo>
                  <a:lnTo>
                    <a:pt x="225423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2843783" y="182879"/>
            <a:ext cx="4072254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3200" spc="-15" dirty="0">
                <a:solidFill>
                  <a:srgbClr val="434343"/>
                </a:solidFill>
              </a:rPr>
              <a:t>Постановка</a:t>
            </a:r>
            <a:r>
              <a:rPr sz="3200" spc="15" dirty="0">
                <a:solidFill>
                  <a:srgbClr val="434343"/>
                </a:solidFill>
              </a:rPr>
              <a:t> </a:t>
            </a:r>
            <a:r>
              <a:rPr sz="3200" spc="-30" dirty="0">
                <a:solidFill>
                  <a:srgbClr val="434343"/>
                </a:solidFill>
              </a:rPr>
              <a:t>задачи</a:t>
            </a:r>
            <a:endParaRPr sz="3200"/>
          </a:p>
        </p:txBody>
      </p:sp>
      <p:grpSp>
        <p:nvGrpSpPr>
          <p:cNvPr id="49" name="object 49"/>
          <p:cNvGrpSpPr/>
          <p:nvPr/>
        </p:nvGrpSpPr>
        <p:grpSpPr>
          <a:xfrm>
            <a:off x="-12382" y="895921"/>
            <a:ext cx="4655185" cy="5779770"/>
            <a:chOff x="-12382" y="895921"/>
            <a:chExt cx="4655185" cy="5779770"/>
          </a:xfrm>
        </p:grpSpPr>
        <p:sp>
          <p:nvSpPr>
            <p:cNvPr id="50" name="object 50"/>
            <p:cNvSpPr/>
            <p:nvPr/>
          </p:nvSpPr>
          <p:spPr>
            <a:xfrm>
              <a:off x="0" y="908303"/>
              <a:ext cx="4630420" cy="5755005"/>
            </a:xfrm>
            <a:custGeom>
              <a:avLst/>
              <a:gdLst/>
              <a:ahLst/>
              <a:cxnLst/>
              <a:rect l="l" t="t" r="r" b="b"/>
              <a:pathLst>
                <a:path w="4630420" h="5755005">
                  <a:moveTo>
                    <a:pt x="4629912" y="0"/>
                  </a:moveTo>
                  <a:lnTo>
                    <a:pt x="0" y="0"/>
                  </a:lnTo>
                  <a:lnTo>
                    <a:pt x="0" y="5754624"/>
                  </a:lnTo>
                  <a:lnTo>
                    <a:pt x="4629912" y="5754624"/>
                  </a:lnTo>
                  <a:lnTo>
                    <a:pt x="46299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0" y="908303"/>
              <a:ext cx="4630420" cy="5755005"/>
            </a:xfrm>
            <a:custGeom>
              <a:avLst/>
              <a:gdLst/>
              <a:ahLst/>
              <a:cxnLst/>
              <a:rect l="l" t="t" r="r" b="b"/>
              <a:pathLst>
                <a:path w="4630420" h="5755005">
                  <a:moveTo>
                    <a:pt x="0" y="5754624"/>
                  </a:moveTo>
                  <a:lnTo>
                    <a:pt x="4629912" y="5754624"/>
                  </a:lnTo>
                  <a:lnTo>
                    <a:pt x="4629912" y="0"/>
                  </a:lnTo>
                  <a:lnTo>
                    <a:pt x="0" y="0"/>
                  </a:lnTo>
                  <a:lnTo>
                    <a:pt x="0" y="5754624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8739" y="932764"/>
            <a:ext cx="4429760" cy="3884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133350" indent="-287020">
              <a:lnSpc>
                <a:spcPct val="100000"/>
              </a:lnSpc>
              <a:spcBef>
                <a:spcPts val="105"/>
              </a:spcBef>
              <a:buChar char="•"/>
              <a:tabLst>
                <a:tab pos="299085" algn="l"/>
                <a:tab pos="299720" algn="l"/>
              </a:tabLst>
            </a:pPr>
            <a:r>
              <a:rPr sz="2300" spc="-15" dirty="0">
                <a:solidFill>
                  <a:srgbClr val="434343"/>
                </a:solidFill>
                <a:latin typeface="Microsoft Sans Serif"/>
                <a:cs typeface="Microsoft Sans Serif"/>
              </a:rPr>
              <a:t>Просмотр</a:t>
            </a:r>
            <a:r>
              <a:rPr sz="230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300" spc="-15" dirty="0">
                <a:solidFill>
                  <a:srgbClr val="434343"/>
                </a:solidFill>
                <a:latin typeface="Microsoft Sans Serif"/>
                <a:cs typeface="Microsoft Sans Serif"/>
              </a:rPr>
              <a:t>усредненных </a:t>
            </a:r>
            <a:r>
              <a:rPr sz="23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3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данных</a:t>
            </a:r>
            <a:r>
              <a:rPr sz="2300" dirty="0">
                <a:solidFill>
                  <a:srgbClr val="434343"/>
                </a:solidFill>
                <a:latin typeface="Microsoft Sans Serif"/>
                <a:cs typeface="Microsoft Sans Serif"/>
              </a:rPr>
              <a:t> о</a:t>
            </a:r>
            <a:r>
              <a:rPr sz="2300" spc="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300" spc="-35" dirty="0">
                <a:solidFill>
                  <a:srgbClr val="434343"/>
                </a:solidFill>
                <a:latin typeface="Microsoft Sans Serif"/>
                <a:cs typeface="Microsoft Sans Serif"/>
              </a:rPr>
              <a:t>погоде</a:t>
            </a:r>
            <a:r>
              <a:rPr sz="23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434343"/>
                </a:solidFill>
                <a:latin typeface="Microsoft Sans Serif"/>
                <a:cs typeface="Microsoft Sans Serif"/>
              </a:rPr>
              <a:t>в</a:t>
            </a:r>
            <a:r>
              <a:rPr sz="2300" spc="2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300" spc="-35" dirty="0">
                <a:solidFill>
                  <a:srgbClr val="434343"/>
                </a:solidFill>
                <a:latin typeface="Microsoft Sans Serif"/>
                <a:cs typeface="Microsoft Sans Serif"/>
              </a:rPr>
              <a:t>указанный </a:t>
            </a:r>
            <a:r>
              <a:rPr sz="2300" spc="-59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3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день</a:t>
            </a:r>
            <a:r>
              <a:rPr sz="2300" spc="2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300" spc="10" dirty="0">
                <a:solidFill>
                  <a:srgbClr val="434343"/>
                </a:solidFill>
                <a:latin typeface="Microsoft Sans Serif"/>
                <a:cs typeface="Microsoft Sans Serif"/>
              </a:rPr>
              <a:t>или</a:t>
            </a:r>
            <a:r>
              <a:rPr sz="23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300" spc="-15" dirty="0">
                <a:solidFill>
                  <a:srgbClr val="434343"/>
                </a:solidFill>
                <a:latin typeface="Microsoft Sans Serif"/>
                <a:cs typeface="Microsoft Sans Serif"/>
              </a:rPr>
              <a:t>месяц.</a:t>
            </a:r>
            <a:endParaRPr sz="2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4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3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Получение </a:t>
            </a:r>
            <a:r>
              <a:rPr sz="2300" spc="-20" dirty="0">
                <a:solidFill>
                  <a:srgbClr val="434343"/>
                </a:solidFill>
                <a:latin typeface="Microsoft Sans Serif"/>
                <a:cs typeface="Microsoft Sans Serif"/>
              </a:rPr>
              <a:t>списка</a:t>
            </a:r>
            <a:r>
              <a:rPr sz="2300" spc="-3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300" spc="-15" dirty="0">
                <a:solidFill>
                  <a:srgbClr val="434343"/>
                </a:solidFill>
                <a:latin typeface="Microsoft Sans Serif"/>
                <a:cs typeface="Microsoft Sans Serif"/>
              </a:rPr>
              <a:t>ближайших</a:t>
            </a:r>
            <a:endParaRPr sz="2300">
              <a:latin typeface="Microsoft Sans Serif"/>
              <a:cs typeface="Microsoft Sans Serif"/>
            </a:endParaRPr>
          </a:p>
          <a:p>
            <a:pPr marL="299085">
              <a:lnSpc>
                <a:spcPct val="100000"/>
              </a:lnSpc>
            </a:pPr>
            <a:r>
              <a:rPr sz="23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дней,</a:t>
            </a:r>
            <a:r>
              <a:rPr sz="230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300" spc="-55" dirty="0">
                <a:solidFill>
                  <a:srgbClr val="434343"/>
                </a:solidFill>
                <a:latin typeface="Microsoft Sans Serif"/>
                <a:cs typeface="Microsoft Sans Serif"/>
              </a:rPr>
              <a:t>когда</a:t>
            </a:r>
            <a:r>
              <a:rPr sz="2300" spc="-1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3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наиболее</a:t>
            </a:r>
            <a:endParaRPr sz="2300">
              <a:latin typeface="Microsoft Sans Serif"/>
              <a:cs typeface="Microsoft Sans Serif"/>
            </a:endParaRPr>
          </a:p>
          <a:p>
            <a:pPr marL="299085">
              <a:lnSpc>
                <a:spcPct val="100000"/>
              </a:lnSpc>
            </a:pPr>
            <a:r>
              <a:rPr sz="23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вероятна</a:t>
            </a:r>
            <a:r>
              <a:rPr sz="2300" spc="2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300" spc="-35" dirty="0">
                <a:solidFill>
                  <a:srgbClr val="434343"/>
                </a:solidFill>
                <a:latin typeface="Microsoft Sans Serif"/>
                <a:cs typeface="Microsoft Sans Serif"/>
              </a:rPr>
              <a:t>указанная</a:t>
            </a:r>
            <a:r>
              <a:rPr sz="2300" spc="5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300" spc="-30" dirty="0">
                <a:solidFill>
                  <a:srgbClr val="434343"/>
                </a:solidFill>
                <a:latin typeface="Microsoft Sans Serif"/>
                <a:cs typeface="Microsoft Sans Serif"/>
              </a:rPr>
              <a:t>погода.</a:t>
            </a:r>
            <a:endParaRPr sz="2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Microsoft Sans Serif"/>
              <a:cs typeface="Microsoft Sans Serif"/>
            </a:endParaRPr>
          </a:p>
          <a:p>
            <a:pPr marL="299085" marR="30924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300" spc="-25" dirty="0">
                <a:latin typeface="Microsoft Sans Serif"/>
                <a:cs typeface="Microsoft Sans Serif"/>
              </a:rPr>
              <a:t>Создание</a:t>
            </a:r>
            <a:r>
              <a:rPr sz="2300" spc="-5" dirty="0">
                <a:latin typeface="Microsoft Sans Serif"/>
                <a:cs typeface="Microsoft Sans Serif"/>
              </a:rPr>
              <a:t> </a:t>
            </a:r>
            <a:r>
              <a:rPr sz="2300" spc="-20" dirty="0">
                <a:latin typeface="Microsoft Sans Serif"/>
                <a:cs typeface="Microsoft Sans Serif"/>
              </a:rPr>
              <a:t>списка</a:t>
            </a:r>
            <a:r>
              <a:rPr sz="2300" spc="20" dirty="0">
                <a:latin typeface="Microsoft Sans Serif"/>
                <a:cs typeface="Microsoft Sans Serif"/>
              </a:rPr>
              <a:t> </a:t>
            </a:r>
            <a:r>
              <a:rPr sz="2300" spc="-15" dirty="0">
                <a:latin typeface="Microsoft Sans Serif"/>
                <a:cs typeface="Microsoft Sans Serif"/>
              </a:rPr>
              <a:t>дел</a:t>
            </a:r>
            <a:r>
              <a:rPr sz="2300" dirty="0">
                <a:latin typeface="Microsoft Sans Serif"/>
                <a:cs typeface="Microsoft Sans Serif"/>
              </a:rPr>
              <a:t> </a:t>
            </a:r>
            <a:r>
              <a:rPr sz="2300" spc="-10" dirty="0">
                <a:latin typeface="Microsoft Sans Serif"/>
                <a:cs typeface="Microsoft Sans Serif"/>
              </a:rPr>
              <a:t>на </a:t>
            </a:r>
            <a:r>
              <a:rPr sz="2300" spc="-5" dirty="0">
                <a:latin typeface="Microsoft Sans Serif"/>
                <a:cs typeface="Microsoft Sans Serif"/>
              </a:rPr>
              <a:t> </a:t>
            </a:r>
            <a:r>
              <a:rPr sz="2300" spc="-20" dirty="0">
                <a:latin typeface="Microsoft Sans Serif"/>
                <a:cs typeface="Microsoft Sans Serif"/>
              </a:rPr>
              <a:t>неделю</a:t>
            </a:r>
            <a:r>
              <a:rPr sz="2300" dirty="0">
                <a:latin typeface="Microsoft Sans Serif"/>
                <a:cs typeface="Microsoft Sans Serif"/>
              </a:rPr>
              <a:t> </a:t>
            </a:r>
            <a:r>
              <a:rPr sz="2300" spc="-5" dirty="0">
                <a:latin typeface="Microsoft Sans Serif"/>
                <a:cs typeface="Microsoft Sans Serif"/>
              </a:rPr>
              <a:t>на</a:t>
            </a:r>
            <a:r>
              <a:rPr sz="2300" spc="10" dirty="0">
                <a:latin typeface="Microsoft Sans Serif"/>
                <a:cs typeface="Microsoft Sans Serif"/>
              </a:rPr>
              <a:t> </a:t>
            </a:r>
            <a:r>
              <a:rPr sz="2300" spc="-10" dirty="0">
                <a:latin typeface="Microsoft Sans Serif"/>
                <a:cs typeface="Microsoft Sans Serif"/>
              </a:rPr>
              <a:t>основе</a:t>
            </a:r>
            <a:r>
              <a:rPr sz="2300" spc="15" dirty="0">
                <a:latin typeface="Microsoft Sans Serif"/>
                <a:cs typeface="Microsoft Sans Serif"/>
              </a:rPr>
              <a:t> </a:t>
            </a:r>
            <a:r>
              <a:rPr sz="2300" spc="-25" dirty="0">
                <a:latin typeface="Microsoft Sans Serif"/>
                <a:cs typeface="Microsoft Sans Serif"/>
              </a:rPr>
              <a:t>погодных </a:t>
            </a:r>
            <a:r>
              <a:rPr sz="2300" spc="-600" dirty="0">
                <a:latin typeface="Microsoft Sans Serif"/>
                <a:cs typeface="Microsoft Sans Serif"/>
              </a:rPr>
              <a:t> </a:t>
            </a:r>
            <a:r>
              <a:rPr sz="2300" dirty="0">
                <a:latin typeface="Microsoft Sans Serif"/>
                <a:cs typeface="Microsoft Sans Serif"/>
              </a:rPr>
              <a:t>условий.</a:t>
            </a:r>
            <a:endParaRPr sz="230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8739" y="5141467"/>
            <a:ext cx="4244340" cy="1078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300" spc="-30" dirty="0">
                <a:latin typeface="Microsoft Sans Serif"/>
                <a:cs typeface="Microsoft Sans Serif"/>
              </a:rPr>
              <a:t>Возможность</a:t>
            </a:r>
            <a:r>
              <a:rPr sz="2300" spc="30" dirty="0">
                <a:latin typeface="Microsoft Sans Serif"/>
                <a:cs typeface="Microsoft Sans Serif"/>
              </a:rPr>
              <a:t> </a:t>
            </a:r>
            <a:r>
              <a:rPr sz="2300" spc="-25" dirty="0">
                <a:latin typeface="Microsoft Sans Serif"/>
                <a:cs typeface="Microsoft Sans Serif"/>
              </a:rPr>
              <a:t>скачивания </a:t>
            </a:r>
            <a:r>
              <a:rPr sz="2300" spc="-20" dirty="0">
                <a:latin typeface="Microsoft Sans Serif"/>
                <a:cs typeface="Microsoft Sans Serif"/>
              </a:rPr>
              <a:t> </a:t>
            </a:r>
            <a:r>
              <a:rPr sz="2300" spc="-15" dirty="0">
                <a:latin typeface="Microsoft Sans Serif"/>
                <a:cs typeface="Microsoft Sans Serif"/>
              </a:rPr>
              <a:t>таблицы </a:t>
            </a:r>
            <a:r>
              <a:rPr sz="2300" dirty="0">
                <a:latin typeface="Microsoft Sans Serif"/>
                <a:cs typeface="Microsoft Sans Serif"/>
              </a:rPr>
              <a:t>с</a:t>
            </a:r>
            <a:r>
              <a:rPr sz="2300" spc="10" dirty="0">
                <a:latin typeface="Microsoft Sans Serif"/>
                <a:cs typeface="Microsoft Sans Serif"/>
              </a:rPr>
              <a:t> </a:t>
            </a:r>
            <a:r>
              <a:rPr sz="2300" spc="-15" dirty="0">
                <a:latin typeface="Microsoft Sans Serif"/>
                <a:cs typeface="Microsoft Sans Serif"/>
              </a:rPr>
              <a:t>данными</a:t>
            </a:r>
            <a:r>
              <a:rPr sz="2300" spc="15" dirty="0">
                <a:latin typeface="Microsoft Sans Serif"/>
                <a:cs typeface="Microsoft Sans Serif"/>
              </a:rPr>
              <a:t> </a:t>
            </a:r>
            <a:r>
              <a:rPr sz="2300" dirty="0">
                <a:latin typeface="Microsoft Sans Serif"/>
                <a:cs typeface="Microsoft Sans Serif"/>
              </a:rPr>
              <a:t>о</a:t>
            </a:r>
            <a:r>
              <a:rPr sz="2300" spc="20" dirty="0">
                <a:latin typeface="Microsoft Sans Serif"/>
                <a:cs typeface="Microsoft Sans Serif"/>
              </a:rPr>
              <a:t> </a:t>
            </a:r>
            <a:r>
              <a:rPr sz="2300" spc="-35" dirty="0">
                <a:latin typeface="Microsoft Sans Serif"/>
                <a:cs typeface="Microsoft Sans Serif"/>
              </a:rPr>
              <a:t>погоде </a:t>
            </a:r>
            <a:r>
              <a:rPr sz="2300" spc="-595" dirty="0">
                <a:latin typeface="Microsoft Sans Serif"/>
                <a:cs typeface="Microsoft Sans Serif"/>
              </a:rPr>
              <a:t> </a:t>
            </a:r>
            <a:r>
              <a:rPr sz="2300" spc="-50" dirty="0">
                <a:latin typeface="Microsoft Sans Serif"/>
                <a:cs typeface="Microsoft Sans Serif"/>
              </a:rPr>
              <a:t>за</a:t>
            </a:r>
            <a:r>
              <a:rPr sz="2300" dirty="0">
                <a:latin typeface="Microsoft Sans Serif"/>
                <a:cs typeface="Microsoft Sans Serif"/>
              </a:rPr>
              <a:t> </a:t>
            </a:r>
            <a:r>
              <a:rPr sz="2300" spc="-5" dirty="0">
                <a:latin typeface="Microsoft Sans Serif"/>
                <a:cs typeface="Microsoft Sans Serif"/>
              </a:rPr>
              <a:t>выбранный</a:t>
            </a:r>
            <a:r>
              <a:rPr sz="2300" spc="20" dirty="0">
                <a:latin typeface="Microsoft Sans Serif"/>
                <a:cs typeface="Microsoft Sans Serif"/>
              </a:rPr>
              <a:t> </a:t>
            </a:r>
            <a:r>
              <a:rPr sz="2300" spc="-30" dirty="0">
                <a:latin typeface="Microsoft Sans Serif"/>
                <a:cs typeface="Microsoft Sans Serif"/>
              </a:rPr>
              <a:t>срок.</a:t>
            </a:r>
            <a:endParaRPr sz="2300">
              <a:latin typeface="Microsoft Sans Serif"/>
              <a:cs typeface="Microsoft Sans Serif"/>
            </a:endParaRPr>
          </a:p>
        </p:txBody>
      </p:sp>
      <p:pic>
        <p:nvPicPr>
          <p:cNvPr id="55" name="object 5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666488" y="2197607"/>
            <a:ext cx="4315968" cy="3179064"/>
          </a:xfrm>
          <a:prstGeom prst="rect">
            <a:avLst/>
          </a:prstGeom>
        </p:spPr>
      </p:pic>
      <p:sp>
        <p:nvSpPr>
          <p:cNvPr id="56" name="Номер слайда 55">
            <a:extLst>
              <a:ext uri="{FF2B5EF4-FFF2-40B4-BE49-F238E27FC236}">
                <a16:creationId xmlns:a16="http://schemas.microsoft.com/office/drawing/2014/main" id="{F4940C0B-1C00-88AE-43CD-540368C8A7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lang="ru-RU" smtClean="0"/>
              <a:t>3</a:t>
            </a:fld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1204" y="1318145"/>
            <a:ext cx="4101680" cy="39608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4653089"/>
            <a:ext cx="1523365" cy="2205355"/>
            <a:chOff x="0" y="4653089"/>
            <a:chExt cx="1523365" cy="220535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653089"/>
              <a:ext cx="1523034" cy="22049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891" y="6484200"/>
              <a:ext cx="68094" cy="824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9896" y="6174689"/>
              <a:ext cx="14604" cy="19050"/>
            </a:xfrm>
            <a:custGeom>
              <a:avLst/>
              <a:gdLst/>
              <a:ahLst/>
              <a:cxnLst/>
              <a:rect l="l" t="t" r="r" b="b"/>
              <a:pathLst>
                <a:path w="14604" h="19050">
                  <a:moveTo>
                    <a:pt x="4722" y="0"/>
                  </a:moveTo>
                  <a:lnTo>
                    <a:pt x="86" y="4131"/>
                  </a:lnTo>
                  <a:lnTo>
                    <a:pt x="0" y="10445"/>
                  </a:lnTo>
                  <a:lnTo>
                    <a:pt x="3649" y="16198"/>
                  </a:lnTo>
                  <a:lnTo>
                    <a:pt x="10221" y="18643"/>
                  </a:lnTo>
                  <a:lnTo>
                    <a:pt x="14415" y="13019"/>
                  </a:lnTo>
                  <a:lnTo>
                    <a:pt x="14354" y="6207"/>
                  </a:lnTo>
                  <a:lnTo>
                    <a:pt x="10852" y="952"/>
                  </a:lnTo>
                  <a:lnTo>
                    <a:pt x="4722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286" y="6502311"/>
              <a:ext cx="68098" cy="769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670384"/>
              <a:ext cx="628650" cy="1125220"/>
            </a:xfrm>
            <a:custGeom>
              <a:avLst/>
              <a:gdLst/>
              <a:ahLst/>
              <a:cxnLst/>
              <a:rect l="l" t="t" r="r" b="b"/>
              <a:pathLst>
                <a:path w="628650" h="1125220">
                  <a:moveTo>
                    <a:pt x="55003" y="34302"/>
                  </a:moveTo>
                  <a:lnTo>
                    <a:pt x="35267" y="5397"/>
                  </a:lnTo>
                  <a:lnTo>
                    <a:pt x="88" y="0"/>
                  </a:lnTo>
                  <a:lnTo>
                    <a:pt x="0" y="88709"/>
                  </a:lnTo>
                  <a:lnTo>
                    <a:pt x="27559" y="92938"/>
                  </a:lnTo>
                  <a:lnTo>
                    <a:pt x="54152" y="69291"/>
                  </a:lnTo>
                  <a:lnTo>
                    <a:pt x="55003" y="34302"/>
                  </a:lnTo>
                  <a:close/>
                </a:path>
                <a:path w="628650" h="1125220">
                  <a:moveTo>
                    <a:pt x="628053" y="1106081"/>
                  </a:moveTo>
                  <a:lnTo>
                    <a:pt x="624116" y="1092771"/>
                  </a:lnTo>
                  <a:lnTo>
                    <a:pt x="620153" y="1088148"/>
                  </a:lnTo>
                  <a:lnTo>
                    <a:pt x="613791" y="1084237"/>
                  </a:lnTo>
                  <a:lnTo>
                    <a:pt x="608215" y="1082979"/>
                  </a:lnTo>
                  <a:lnTo>
                    <a:pt x="582028" y="1090726"/>
                  </a:lnTo>
                  <a:lnTo>
                    <a:pt x="578027" y="1094803"/>
                  </a:lnTo>
                  <a:lnTo>
                    <a:pt x="574814" y="1101547"/>
                  </a:lnTo>
                  <a:lnTo>
                    <a:pt x="578751" y="1114856"/>
                  </a:lnTo>
                  <a:lnTo>
                    <a:pt x="582714" y="1119479"/>
                  </a:lnTo>
                  <a:lnTo>
                    <a:pt x="589076" y="1123391"/>
                  </a:lnTo>
                  <a:lnTo>
                    <a:pt x="594525" y="1124686"/>
                  </a:lnTo>
                  <a:lnTo>
                    <a:pt x="620839" y="1116901"/>
                  </a:lnTo>
                  <a:lnTo>
                    <a:pt x="624840" y="1112824"/>
                  </a:lnTo>
                  <a:lnTo>
                    <a:pt x="626440" y="1109459"/>
                  </a:lnTo>
                  <a:lnTo>
                    <a:pt x="625652" y="1106792"/>
                  </a:lnTo>
                  <a:lnTo>
                    <a:pt x="628053" y="1106081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08976" y="5519928"/>
            <a:ext cx="1335023" cy="133807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961387" cy="223418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505952" y="55244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59" h="55244">
                <a:moveTo>
                  <a:pt x="17652" y="0"/>
                </a:moveTo>
                <a:lnTo>
                  <a:pt x="5516" y="6857"/>
                </a:lnTo>
                <a:lnTo>
                  <a:pt x="0" y="27431"/>
                </a:lnTo>
                <a:lnTo>
                  <a:pt x="5516" y="47934"/>
                </a:lnTo>
                <a:lnTo>
                  <a:pt x="17652" y="54768"/>
                </a:lnTo>
                <a:lnTo>
                  <a:pt x="29789" y="47934"/>
                </a:lnTo>
                <a:lnTo>
                  <a:pt x="35305" y="27431"/>
                </a:lnTo>
                <a:lnTo>
                  <a:pt x="29789" y="6857"/>
                </a:lnTo>
                <a:lnTo>
                  <a:pt x="17652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43900" y="190436"/>
            <a:ext cx="31115" cy="50165"/>
          </a:xfrm>
          <a:custGeom>
            <a:avLst/>
            <a:gdLst/>
            <a:ahLst/>
            <a:cxnLst/>
            <a:rect l="l" t="t" r="r" b="b"/>
            <a:pathLst>
              <a:path w="31115" h="50164">
                <a:moveTo>
                  <a:pt x="15557" y="0"/>
                </a:moveTo>
                <a:lnTo>
                  <a:pt x="4861" y="6238"/>
                </a:lnTo>
                <a:lnTo>
                  <a:pt x="0" y="24955"/>
                </a:lnTo>
                <a:lnTo>
                  <a:pt x="4861" y="43600"/>
                </a:lnTo>
                <a:lnTo>
                  <a:pt x="15557" y="49815"/>
                </a:lnTo>
                <a:lnTo>
                  <a:pt x="26253" y="43600"/>
                </a:lnTo>
                <a:lnTo>
                  <a:pt x="31115" y="24955"/>
                </a:lnTo>
                <a:lnTo>
                  <a:pt x="26253" y="6238"/>
                </a:lnTo>
                <a:lnTo>
                  <a:pt x="15557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55735" y="345598"/>
            <a:ext cx="66548" cy="10467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8695055" y="146557"/>
            <a:ext cx="52069" cy="85090"/>
          </a:xfrm>
          <a:custGeom>
            <a:avLst/>
            <a:gdLst/>
            <a:ahLst/>
            <a:cxnLst/>
            <a:rect l="l" t="t" r="r" b="b"/>
            <a:pathLst>
              <a:path w="52070" h="85089">
                <a:moveTo>
                  <a:pt x="25971" y="0"/>
                </a:moveTo>
                <a:lnTo>
                  <a:pt x="8116" y="10572"/>
                </a:lnTo>
                <a:lnTo>
                  <a:pt x="0" y="42291"/>
                </a:lnTo>
                <a:lnTo>
                  <a:pt x="8116" y="73937"/>
                </a:lnTo>
                <a:lnTo>
                  <a:pt x="25971" y="84486"/>
                </a:lnTo>
                <a:lnTo>
                  <a:pt x="43826" y="73937"/>
                </a:lnTo>
                <a:lnTo>
                  <a:pt x="51943" y="42291"/>
                </a:lnTo>
                <a:lnTo>
                  <a:pt x="43826" y="10572"/>
                </a:lnTo>
                <a:lnTo>
                  <a:pt x="25971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75903" y="209518"/>
            <a:ext cx="50165" cy="62865"/>
          </a:xfrm>
          <a:custGeom>
            <a:avLst/>
            <a:gdLst/>
            <a:ahLst/>
            <a:cxnLst/>
            <a:rect l="l" t="t" r="r" b="b"/>
            <a:pathLst>
              <a:path w="50165" h="62864">
                <a:moveTo>
                  <a:pt x="24955" y="0"/>
                </a:moveTo>
                <a:lnTo>
                  <a:pt x="9548" y="8072"/>
                </a:lnTo>
                <a:lnTo>
                  <a:pt x="0" y="32289"/>
                </a:lnTo>
                <a:lnTo>
                  <a:pt x="9548" y="54792"/>
                </a:lnTo>
                <a:lnTo>
                  <a:pt x="24955" y="62293"/>
                </a:lnTo>
                <a:lnTo>
                  <a:pt x="40362" y="54792"/>
                </a:lnTo>
                <a:lnTo>
                  <a:pt x="49911" y="32289"/>
                </a:lnTo>
                <a:lnTo>
                  <a:pt x="40362" y="8072"/>
                </a:lnTo>
                <a:lnTo>
                  <a:pt x="2495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56929" y="19430"/>
            <a:ext cx="50165" cy="103505"/>
          </a:xfrm>
          <a:custGeom>
            <a:avLst/>
            <a:gdLst/>
            <a:ahLst/>
            <a:cxnLst/>
            <a:rect l="l" t="t" r="r" b="b"/>
            <a:pathLst>
              <a:path w="50165" h="103505">
                <a:moveTo>
                  <a:pt x="31115" y="0"/>
                </a:moveTo>
                <a:lnTo>
                  <a:pt x="14604" y="0"/>
                </a:lnTo>
                <a:lnTo>
                  <a:pt x="10414" y="3428"/>
                </a:lnTo>
                <a:lnTo>
                  <a:pt x="2031" y="16637"/>
                </a:lnTo>
                <a:lnTo>
                  <a:pt x="0" y="23368"/>
                </a:lnTo>
                <a:lnTo>
                  <a:pt x="0" y="36702"/>
                </a:lnTo>
                <a:lnTo>
                  <a:pt x="2031" y="36702"/>
                </a:lnTo>
                <a:lnTo>
                  <a:pt x="2031" y="73025"/>
                </a:lnTo>
                <a:lnTo>
                  <a:pt x="4191" y="79755"/>
                </a:lnTo>
                <a:lnTo>
                  <a:pt x="4191" y="83058"/>
                </a:lnTo>
                <a:lnTo>
                  <a:pt x="6223" y="86360"/>
                </a:lnTo>
                <a:lnTo>
                  <a:pt x="8381" y="93091"/>
                </a:lnTo>
                <a:lnTo>
                  <a:pt x="12446" y="99695"/>
                </a:lnTo>
                <a:lnTo>
                  <a:pt x="16637" y="99695"/>
                </a:lnTo>
                <a:lnTo>
                  <a:pt x="18796" y="102997"/>
                </a:lnTo>
                <a:lnTo>
                  <a:pt x="31115" y="102997"/>
                </a:lnTo>
                <a:lnTo>
                  <a:pt x="43688" y="93091"/>
                </a:lnTo>
                <a:lnTo>
                  <a:pt x="49911" y="73025"/>
                </a:lnTo>
                <a:lnTo>
                  <a:pt x="49911" y="40004"/>
                </a:lnTo>
                <a:lnTo>
                  <a:pt x="49911" y="29972"/>
                </a:lnTo>
                <a:lnTo>
                  <a:pt x="47751" y="23368"/>
                </a:lnTo>
                <a:lnTo>
                  <a:pt x="45720" y="20066"/>
                </a:lnTo>
                <a:lnTo>
                  <a:pt x="45720" y="13335"/>
                </a:lnTo>
                <a:lnTo>
                  <a:pt x="41528" y="10033"/>
                </a:lnTo>
                <a:lnTo>
                  <a:pt x="37338" y="3428"/>
                </a:lnTo>
                <a:lnTo>
                  <a:pt x="33274" y="3428"/>
                </a:lnTo>
                <a:lnTo>
                  <a:pt x="3111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86011" y="534034"/>
            <a:ext cx="27305" cy="66675"/>
          </a:xfrm>
          <a:custGeom>
            <a:avLst/>
            <a:gdLst/>
            <a:ahLst/>
            <a:cxnLst/>
            <a:rect l="l" t="t" r="r" b="b"/>
            <a:pathLst>
              <a:path w="27304" h="66675">
                <a:moveTo>
                  <a:pt x="20828" y="0"/>
                </a:moveTo>
                <a:lnTo>
                  <a:pt x="10414" y="0"/>
                </a:lnTo>
                <a:lnTo>
                  <a:pt x="6223" y="3301"/>
                </a:lnTo>
                <a:lnTo>
                  <a:pt x="4064" y="6730"/>
                </a:lnTo>
                <a:lnTo>
                  <a:pt x="2032" y="10032"/>
                </a:lnTo>
                <a:lnTo>
                  <a:pt x="0" y="16510"/>
                </a:lnTo>
                <a:lnTo>
                  <a:pt x="0" y="53086"/>
                </a:lnTo>
                <a:lnTo>
                  <a:pt x="2032" y="59689"/>
                </a:lnTo>
                <a:lnTo>
                  <a:pt x="4064" y="63118"/>
                </a:lnTo>
                <a:lnTo>
                  <a:pt x="6223" y="63118"/>
                </a:lnTo>
                <a:lnTo>
                  <a:pt x="6223" y="66420"/>
                </a:lnTo>
                <a:lnTo>
                  <a:pt x="16637" y="66420"/>
                </a:lnTo>
                <a:lnTo>
                  <a:pt x="20828" y="63118"/>
                </a:lnTo>
                <a:lnTo>
                  <a:pt x="22860" y="59689"/>
                </a:lnTo>
                <a:lnTo>
                  <a:pt x="24892" y="56387"/>
                </a:lnTo>
                <a:lnTo>
                  <a:pt x="27051" y="49784"/>
                </a:lnTo>
                <a:lnTo>
                  <a:pt x="27051" y="13335"/>
                </a:lnTo>
                <a:lnTo>
                  <a:pt x="25019" y="6730"/>
                </a:lnTo>
                <a:lnTo>
                  <a:pt x="22860" y="3301"/>
                </a:lnTo>
                <a:lnTo>
                  <a:pt x="2082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7869821" y="0"/>
            <a:ext cx="1274445" cy="1345565"/>
            <a:chOff x="7869821" y="0"/>
            <a:chExt cx="1274445" cy="134556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61603" y="571479"/>
              <a:ext cx="83057" cy="1241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69821" y="0"/>
              <a:ext cx="1274178" cy="134505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004770" y="241299"/>
            <a:ext cx="3602990" cy="585470"/>
          </a:xfrm>
          <a:prstGeom prst="rect">
            <a:avLst/>
          </a:prstGeom>
          <a:solidFill>
            <a:srgbClr val="FFFFFF"/>
          </a:solidFill>
          <a:ln w="24383">
            <a:solidFill>
              <a:srgbClr val="6EA8DC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4"/>
              </a:spcBef>
            </a:pPr>
            <a:r>
              <a:rPr sz="3200" b="1" spc="-35" dirty="0">
                <a:solidFill>
                  <a:srgbClr val="434343"/>
                </a:solidFill>
                <a:latin typeface="Arial"/>
                <a:cs typeface="Arial"/>
              </a:rPr>
              <a:t>Обзор</a:t>
            </a:r>
            <a:r>
              <a:rPr sz="3200" b="1" spc="-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3200" b="1" spc="-25" dirty="0">
                <a:solidFill>
                  <a:srgbClr val="434343"/>
                </a:solidFill>
                <a:latin typeface="Arial"/>
                <a:cs typeface="Arial"/>
              </a:rPr>
              <a:t>аналогов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90788" y="6078644"/>
            <a:ext cx="24574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sz="2400" b="1" spc="-5" dirty="0">
                <a:solidFill>
                  <a:srgbClr val="434343"/>
                </a:solidFill>
                <a:latin typeface="Arial"/>
                <a:cs typeface="Arial"/>
              </a:rPr>
              <a:t>4</a:t>
            </a:fld>
            <a:endParaRPr sz="2400">
              <a:latin typeface="Arial"/>
              <a:cs typeface="Arial"/>
            </a:endParaRPr>
          </a:p>
        </p:txBody>
      </p:sp>
      <p:graphicFrame>
        <p:nvGraphicFramePr>
          <p:cNvPr id="32" name="Таблица 32">
            <a:extLst>
              <a:ext uri="{FF2B5EF4-FFF2-40B4-BE49-F238E27FC236}">
                <a16:creationId xmlns:a16="http://schemas.microsoft.com/office/drawing/2014/main" id="{8AAACFF5-F68C-2AB4-4FB2-0B390122E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912864"/>
              </p:ext>
            </p:extLst>
          </p:nvPr>
        </p:nvGraphicFramePr>
        <p:xfrm>
          <a:off x="396551" y="1117092"/>
          <a:ext cx="8422131" cy="530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5945">
                  <a:extLst>
                    <a:ext uri="{9D8B030D-6E8A-4147-A177-3AD203B41FA5}">
                      <a16:colId xmlns:a16="http://schemas.microsoft.com/office/drawing/2014/main" val="2513618865"/>
                    </a:ext>
                  </a:extLst>
                </a:gridCol>
                <a:gridCol w="2102062">
                  <a:extLst>
                    <a:ext uri="{9D8B030D-6E8A-4147-A177-3AD203B41FA5}">
                      <a16:colId xmlns:a16="http://schemas.microsoft.com/office/drawing/2014/main" val="3794293151"/>
                    </a:ext>
                  </a:extLst>
                </a:gridCol>
                <a:gridCol w="2102062">
                  <a:extLst>
                    <a:ext uri="{9D8B030D-6E8A-4147-A177-3AD203B41FA5}">
                      <a16:colId xmlns:a16="http://schemas.microsoft.com/office/drawing/2014/main" val="2108104709"/>
                    </a:ext>
                  </a:extLst>
                </a:gridCol>
                <a:gridCol w="2102062">
                  <a:extLst>
                    <a:ext uri="{9D8B030D-6E8A-4147-A177-3AD203B41FA5}">
                      <a16:colId xmlns:a16="http://schemas.microsoft.com/office/drawing/2014/main" val="1577985849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Яндекс.Погода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GISMETEO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World Weather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593815"/>
                  </a:ext>
                </a:extLst>
              </a:tr>
              <a:tr h="691373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Прогноз на месяц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255098"/>
                  </a:ext>
                </a:extLst>
              </a:tr>
              <a:tr h="691373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Почасовой прогноз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328988"/>
                  </a:ext>
                </a:extLst>
              </a:tr>
              <a:tr h="691373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Статистика на основе прошлых лет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694387"/>
                  </a:ext>
                </a:extLst>
              </a:tr>
              <a:tr h="691373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Планирование дня на основе погоды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366835"/>
                  </a:ext>
                </a:extLst>
              </a:tr>
              <a:tr h="691373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Поиск дня с указанными характеристиками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440770"/>
                  </a:ext>
                </a:extLst>
              </a:tr>
            </a:tbl>
          </a:graphicData>
        </a:graphic>
      </p:graphicFrame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F54D0AA1-E10A-FF80-671C-D3F7A57E5C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lang="ru-RU" smtClean="0"/>
              <a:t>4</a:t>
            </a:fld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045275" y="0"/>
            <a:ext cx="1099185" cy="2918460"/>
            <a:chOff x="8045275" y="0"/>
            <a:chExt cx="1099185" cy="291846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5871" y="0"/>
              <a:ext cx="928129" cy="291820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41360" y="1186687"/>
              <a:ext cx="802640" cy="978535"/>
            </a:xfrm>
            <a:custGeom>
              <a:avLst/>
              <a:gdLst/>
              <a:ahLst/>
              <a:cxnLst/>
              <a:rect l="l" t="t" r="r" b="b"/>
              <a:pathLst>
                <a:path w="802640" h="978535">
                  <a:moveTo>
                    <a:pt x="117957" y="78016"/>
                  </a:moveTo>
                  <a:lnTo>
                    <a:pt x="115252" y="46113"/>
                  </a:lnTo>
                  <a:lnTo>
                    <a:pt x="100215" y="17843"/>
                  </a:lnTo>
                  <a:lnTo>
                    <a:pt x="74917" y="165"/>
                  </a:lnTo>
                  <a:lnTo>
                    <a:pt x="41402" y="0"/>
                  </a:lnTo>
                  <a:lnTo>
                    <a:pt x="12280" y="18681"/>
                  </a:lnTo>
                  <a:lnTo>
                    <a:pt x="0" y="47472"/>
                  </a:lnTo>
                  <a:lnTo>
                    <a:pt x="2514" y="79451"/>
                  </a:lnTo>
                  <a:lnTo>
                    <a:pt x="17767" y="107645"/>
                  </a:lnTo>
                  <a:lnTo>
                    <a:pt x="43688" y="125133"/>
                  </a:lnTo>
                  <a:lnTo>
                    <a:pt x="78232" y="124968"/>
                  </a:lnTo>
                  <a:lnTo>
                    <a:pt x="106299" y="106616"/>
                  </a:lnTo>
                  <a:lnTo>
                    <a:pt x="117957" y="78016"/>
                  </a:lnTo>
                  <a:close/>
                </a:path>
                <a:path w="802640" h="978535">
                  <a:moveTo>
                    <a:pt x="165036" y="282435"/>
                  </a:moveTo>
                  <a:lnTo>
                    <a:pt x="155930" y="268198"/>
                  </a:lnTo>
                  <a:lnTo>
                    <a:pt x="139700" y="262890"/>
                  </a:lnTo>
                  <a:lnTo>
                    <a:pt x="127711" y="276542"/>
                  </a:lnTo>
                  <a:lnTo>
                    <a:pt x="127406" y="293535"/>
                  </a:lnTo>
                  <a:lnTo>
                    <a:pt x="136766" y="307149"/>
                  </a:lnTo>
                  <a:lnTo>
                    <a:pt x="153797" y="310642"/>
                  </a:lnTo>
                  <a:lnTo>
                    <a:pt x="164985" y="298843"/>
                  </a:lnTo>
                  <a:lnTo>
                    <a:pt x="165036" y="282435"/>
                  </a:lnTo>
                  <a:close/>
                </a:path>
                <a:path w="802640" h="978535">
                  <a:moveTo>
                    <a:pt x="326986" y="233464"/>
                  </a:moveTo>
                  <a:lnTo>
                    <a:pt x="321805" y="225831"/>
                  </a:lnTo>
                  <a:lnTo>
                    <a:pt x="312293" y="223266"/>
                  </a:lnTo>
                  <a:lnTo>
                    <a:pt x="305663" y="230606"/>
                  </a:lnTo>
                  <a:lnTo>
                    <a:pt x="305460" y="239801"/>
                  </a:lnTo>
                  <a:lnTo>
                    <a:pt x="310642" y="247396"/>
                  </a:lnTo>
                  <a:lnTo>
                    <a:pt x="320167" y="249936"/>
                  </a:lnTo>
                  <a:lnTo>
                    <a:pt x="326783" y="242671"/>
                  </a:lnTo>
                  <a:lnTo>
                    <a:pt x="326986" y="233464"/>
                  </a:lnTo>
                  <a:close/>
                </a:path>
                <a:path w="802640" h="978535">
                  <a:moveTo>
                    <a:pt x="380949" y="650938"/>
                  </a:moveTo>
                  <a:lnTo>
                    <a:pt x="369341" y="632955"/>
                  </a:lnTo>
                  <a:lnTo>
                    <a:pt x="348361" y="625856"/>
                  </a:lnTo>
                  <a:lnTo>
                    <a:pt x="335775" y="642861"/>
                  </a:lnTo>
                  <a:lnTo>
                    <a:pt x="336181" y="664133"/>
                  </a:lnTo>
                  <a:lnTo>
                    <a:pt x="347370" y="682244"/>
                  </a:lnTo>
                  <a:lnTo>
                    <a:pt x="367157" y="689737"/>
                  </a:lnTo>
                  <a:lnTo>
                    <a:pt x="380949" y="672363"/>
                  </a:lnTo>
                  <a:lnTo>
                    <a:pt x="380949" y="650938"/>
                  </a:lnTo>
                  <a:close/>
                </a:path>
                <a:path w="802640" h="978535">
                  <a:moveTo>
                    <a:pt x="410718" y="494792"/>
                  </a:moveTo>
                  <a:lnTo>
                    <a:pt x="407670" y="484124"/>
                  </a:lnTo>
                  <a:lnTo>
                    <a:pt x="401320" y="462788"/>
                  </a:lnTo>
                  <a:lnTo>
                    <a:pt x="402971" y="459486"/>
                  </a:lnTo>
                  <a:lnTo>
                    <a:pt x="402285" y="457454"/>
                  </a:lnTo>
                  <a:lnTo>
                    <a:pt x="402082" y="456819"/>
                  </a:lnTo>
                  <a:lnTo>
                    <a:pt x="399796" y="457454"/>
                  </a:lnTo>
                  <a:lnTo>
                    <a:pt x="399034" y="455041"/>
                  </a:lnTo>
                  <a:lnTo>
                    <a:pt x="398272" y="452374"/>
                  </a:lnTo>
                  <a:lnTo>
                    <a:pt x="394970" y="450342"/>
                  </a:lnTo>
                  <a:lnTo>
                    <a:pt x="389509" y="449072"/>
                  </a:lnTo>
                  <a:lnTo>
                    <a:pt x="386334" y="447167"/>
                  </a:lnTo>
                  <a:lnTo>
                    <a:pt x="376682" y="449961"/>
                  </a:lnTo>
                  <a:lnTo>
                    <a:pt x="372745" y="454025"/>
                  </a:lnTo>
                  <a:lnTo>
                    <a:pt x="371094" y="457454"/>
                  </a:lnTo>
                  <a:lnTo>
                    <a:pt x="370332" y="463423"/>
                  </a:lnTo>
                  <a:lnTo>
                    <a:pt x="368681" y="466725"/>
                  </a:lnTo>
                  <a:lnTo>
                    <a:pt x="370205" y="472059"/>
                  </a:lnTo>
                  <a:lnTo>
                    <a:pt x="367919" y="472694"/>
                  </a:lnTo>
                  <a:lnTo>
                    <a:pt x="370332" y="480695"/>
                  </a:lnTo>
                  <a:lnTo>
                    <a:pt x="371856" y="486029"/>
                  </a:lnTo>
                  <a:lnTo>
                    <a:pt x="371881" y="494792"/>
                  </a:lnTo>
                  <a:lnTo>
                    <a:pt x="373380" y="499999"/>
                  </a:lnTo>
                  <a:lnTo>
                    <a:pt x="376555" y="502031"/>
                  </a:lnTo>
                  <a:lnTo>
                    <a:pt x="377444" y="504698"/>
                  </a:lnTo>
                  <a:lnTo>
                    <a:pt x="380492" y="506603"/>
                  </a:lnTo>
                  <a:lnTo>
                    <a:pt x="383667" y="508635"/>
                  </a:lnTo>
                  <a:lnTo>
                    <a:pt x="386842" y="510540"/>
                  </a:lnTo>
                  <a:lnTo>
                    <a:pt x="389255" y="509905"/>
                  </a:lnTo>
                  <a:lnTo>
                    <a:pt x="390779" y="509397"/>
                  </a:lnTo>
                  <a:lnTo>
                    <a:pt x="392811" y="510032"/>
                  </a:lnTo>
                  <a:lnTo>
                    <a:pt x="394335" y="509524"/>
                  </a:lnTo>
                  <a:lnTo>
                    <a:pt x="394779" y="509397"/>
                  </a:lnTo>
                  <a:lnTo>
                    <a:pt x="395224" y="509270"/>
                  </a:lnTo>
                  <a:lnTo>
                    <a:pt x="395859" y="508762"/>
                  </a:lnTo>
                  <a:lnTo>
                    <a:pt x="396367" y="507746"/>
                  </a:lnTo>
                  <a:lnTo>
                    <a:pt x="401193" y="506349"/>
                  </a:lnTo>
                  <a:lnTo>
                    <a:pt x="403606" y="505587"/>
                  </a:lnTo>
                  <a:lnTo>
                    <a:pt x="405892" y="504952"/>
                  </a:lnTo>
                  <a:lnTo>
                    <a:pt x="407543" y="501523"/>
                  </a:lnTo>
                  <a:lnTo>
                    <a:pt x="410718" y="494792"/>
                  </a:lnTo>
                  <a:close/>
                </a:path>
                <a:path w="802640" h="978535">
                  <a:moveTo>
                    <a:pt x="570992" y="275209"/>
                  </a:moveTo>
                  <a:lnTo>
                    <a:pt x="570585" y="253911"/>
                  </a:lnTo>
                  <a:lnTo>
                    <a:pt x="559396" y="235800"/>
                  </a:lnTo>
                  <a:lnTo>
                    <a:pt x="539623" y="228346"/>
                  </a:lnTo>
                  <a:lnTo>
                    <a:pt x="525818" y="245732"/>
                  </a:lnTo>
                  <a:lnTo>
                    <a:pt x="525818" y="267144"/>
                  </a:lnTo>
                  <a:lnTo>
                    <a:pt x="537425" y="285140"/>
                  </a:lnTo>
                  <a:lnTo>
                    <a:pt x="558419" y="292227"/>
                  </a:lnTo>
                  <a:lnTo>
                    <a:pt x="570992" y="275209"/>
                  </a:lnTo>
                  <a:close/>
                </a:path>
                <a:path w="802640" h="978535">
                  <a:moveTo>
                    <a:pt x="596773" y="770674"/>
                  </a:moveTo>
                  <a:lnTo>
                    <a:pt x="587273" y="756589"/>
                  </a:lnTo>
                  <a:lnTo>
                    <a:pt x="570484" y="753872"/>
                  </a:lnTo>
                  <a:lnTo>
                    <a:pt x="557720" y="765314"/>
                  </a:lnTo>
                  <a:lnTo>
                    <a:pt x="557377" y="782345"/>
                  </a:lnTo>
                  <a:lnTo>
                    <a:pt x="566928" y="796442"/>
                  </a:lnTo>
                  <a:lnTo>
                    <a:pt x="583819" y="799084"/>
                  </a:lnTo>
                  <a:lnTo>
                    <a:pt x="596442" y="787666"/>
                  </a:lnTo>
                  <a:lnTo>
                    <a:pt x="596773" y="770674"/>
                  </a:lnTo>
                  <a:close/>
                </a:path>
                <a:path w="802640" h="978535">
                  <a:moveTo>
                    <a:pt x="609231" y="492531"/>
                  </a:moveTo>
                  <a:lnTo>
                    <a:pt x="594868" y="471919"/>
                  </a:lnTo>
                  <a:lnTo>
                    <a:pt x="568960" y="468249"/>
                  </a:lnTo>
                  <a:lnTo>
                    <a:pt x="549236" y="485419"/>
                  </a:lnTo>
                  <a:lnTo>
                    <a:pt x="548411" y="510527"/>
                  </a:lnTo>
                  <a:lnTo>
                    <a:pt x="562775" y="531139"/>
                  </a:lnTo>
                  <a:lnTo>
                    <a:pt x="588645" y="534797"/>
                  </a:lnTo>
                  <a:lnTo>
                    <a:pt x="608368" y="517639"/>
                  </a:lnTo>
                  <a:lnTo>
                    <a:pt x="609231" y="492531"/>
                  </a:lnTo>
                  <a:close/>
                </a:path>
                <a:path w="802640" h="978535">
                  <a:moveTo>
                    <a:pt x="752436" y="952931"/>
                  </a:moveTo>
                  <a:lnTo>
                    <a:pt x="743927" y="940562"/>
                  </a:lnTo>
                  <a:lnTo>
                    <a:pt x="728726" y="938276"/>
                  </a:lnTo>
                  <a:lnTo>
                    <a:pt x="717118" y="948499"/>
                  </a:lnTo>
                  <a:lnTo>
                    <a:pt x="716673" y="963510"/>
                  </a:lnTo>
                  <a:lnTo>
                    <a:pt x="725195" y="975880"/>
                  </a:lnTo>
                  <a:lnTo>
                    <a:pt x="740537" y="978154"/>
                  </a:lnTo>
                  <a:lnTo>
                    <a:pt x="752043" y="967943"/>
                  </a:lnTo>
                  <a:lnTo>
                    <a:pt x="752436" y="952931"/>
                  </a:lnTo>
                  <a:close/>
                </a:path>
                <a:path w="802640" h="978535">
                  <a:moveTo>
                    <a:pt x="802640" y="594080"/>
                  </a:moveTo>
                  <a:lnTo>
                    <a:pt x="798652" y="588251"/>
                  </a:lnTo>
                  <a:lnTo>
                    <a:pt x="766445" y="583311"/>
                  </a:lnTo>
                  <a:lnTo>
                    <a:pt x="742226" y="604901"/>
                  </a:lnTo>
                  <a:lnTo>
                    <a:pt x="741489" y="636905"/>
                  </a:lnTo>
                  <a:lnTo>
                    <a:pt x="759510" y="663397"/>
                  </a:lnTo>
                  <a:lnTo>
                    <a:pt x="791591" y="668401"/>
                  </a:lnTo>
                  <a:lnTo>
                    <a:pt x="802640" y="658583"/>
                  </a:lnTo>
                  <a:lnTo>
                    <a:pt x="802640" y="59408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7468" y="1343278"/>
              <a:ext cx="78739" cy="742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62622" y="961644"/>
              <a:ext cx="68103" cy="8242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353527" y="675004"/>
              <a:ext cx="109220" cy="511175"/>
            </a:xfrm>
            <a:custGeom>
              <a:avLst/>
              <a:gdLst/>
              <a:ahLst/>
              <a:cxnLst/>
              <a:rect l="l" t="t" r="r" b="b"/>
              <a:pathLst>
                <a:path w="109220" h="511175">
                  <a:moveTo>
                    <a:pt x="60960" y="24104"/>
                  </a:moveTo>
                  <a:lnTo>
                    <a:pt x="46583" y="3581"/>
                  </a:lnTo>
                  <a:lnTo>
                    <a:pt x="20599" y="0"/>
                  </a:lnTo>
                  <a:lnTo>
                    <a:pt x="863" y="17081"/>
                  </a:lnTo>
                  <a:lnTo>
                    <a:pt x="0" y="42100"/>
                  </a:lnTo>
                  <a:lnTo>
                    <a:pt x="14363" y="62661"/>
                  </a:lnTo>
                  <a:lnTo>
                    <a:pt x="40284" y="66294"/>
                  </a:lnTo>
                  <a:lnTo>
                    <a:pt x="60083" y="49149"/>
                  </a:lnTo>
                  <a:lnTo>
                    <a:pt x="60960" y="24104"/>
                  </a:lnTo>
                  <a:close/>
                </a:path>
                <a:path w="109220" h="511175">
                  <a:moveTo>
                    <a:pt x="108839" y="465112"/>
                  </a:moveTo>
                  <a:lnTo>
                    <a:pt x="94576" y="443153"/>
                  </a:lnTo>
                  <a:lnTo>
                    <a:pt x="69240" y="436372"/>
                  </a:lnTo>
                  <a:lnTo>
                    <a:pt x="50215" y="456234"/>
                  </a:lnTo>
                  <a:lnTo>
                    <a:pt x="49695" y="482587"/>
                  </a:lnTo>
                  <a:lnTo>
                    <a:pt x="64427" y="504444"/>
                  </a:lnTo>
                  <a:lnTo>
                    <a:pt x="91211" y="510794"/>
                  </a:lnTo>
                  <a:lnTo>
                    <a:pt x="108788" y="491312"/>
                  </a:lnTo>
                  <a:lnTo>
                    <a:pt x="108839" y="46511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5275" y="755141"/>
              <a:ext cx="157876" cy="1010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77244" y="287147"/>
              <a:ext cx="66246" cy="7708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33665" y="458343"/>
            <a:ext cx="71675" cy="8242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4532" y="73914"/>
            <a:ext cx="78771" cy="88391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7714963" y="162432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17176" y="0"/>
                </a:moveTo>
                <a:lnTo>
                  <a:pt x="849" y="13868"/>
                </a:lnTo>
                <a:lnTo>
                  <a:pt x="0" y="33988"/>
                </a:lnTo>
                <a:lnTo>
                  <a:pt x="11676" y="50417"/>
                </a:lnTo>
                <a:lnTo>
                  <a:pt x="32924" y="53213"/>
                </a:lnTo>
                <a:lnTo>
                  <a:pt x="47912" y="39701"/>
                </a:lnTo>
                <a:lnTo>
                  <a:pt x="48339" y="19700"/>
                </a:lnTo>
                <a:lnTo>
                  <a:pt x="37121" y="3153"/>
                </a:lnTo>
                <a:lnTo>
                  <a:pt x="1717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69771" y="119253"/>
            <a:ext cx="77057" cy="8509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15544" y="839724"/>
            <a:ext cx="90351" cy="10096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13971" y="979805"/>
            <a:ext cx="68103" cy="76962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9060560" y="1230757"/>
            <a:ext cx="53340" cy="41910"/>
          </a:xfrm>
          <a:custGeom>
            <a:avLst/>
            <a:gdLst/>
            <a:ahLst/>
            <a:cxnLst/>
            <a:rect l="l" t="t" r="r" b="b"/>
            <a:pathLst>
              <a:path w="53340" h="41909">
                <a:moveTo>
                  <a:pt x="33400" y="0"/>
                </a:moveTo>
                <a:lnTo>
                  <a:pt x="30988" y="762"/>
                </a:lnTo>
                <a:lnTo>
                  <a:pt x="11811" y="6476"/>
                </a:lnTo>
                <a:lnTo>
                  <a:pt x="7239" y="7746"/>
                </a:lnTo>
                <a:lnTo>
                  <a:pt x="3175" y="11937"/>
                </a:lnTo>
                <a:lnTo>
                  <a:pt x="1524" y="15239"/>
                </a:lnTo>
                <a:lnTo>
                  <a:pt x="0" y="18668"/>
                </a:lnTo>
                <a:lnTo>
                  <a:pt x="2286" y="26669"/>
                </a:lnTo>
                <a:lnTo>
                  <a:pt x="3937" y="31876"/>
                </a:lnTo>
                <a:lnTo>
                  <a:pt x="7874" y="36575"/>
                </a:lnTo>
                <a:lnTo>
                  <a:pt x="11049" y="38480"/>
                </a:lnTo>
                <a:lnTo>
                  <a:pt x="14224" y="40512"/>
                </a:lnTo>
                <a:lnTo>
                  <a:pt x="19685" y="41782"/>
                </a:lnTo>
                <a:lnTo>
                  <a:pt x="22098" y="41020"/>
                </a:lnTo>
                <a:lnTo>
                  <a:pt x="45974" y="34035"/>
                </a:lnTo>
                <a:lnTo>
                  <a:pt x="50038" y="29844"/>
                </a:lnTo>
                <a:lnTo>
                  <a:pt x="51562" y="26542"/>
                </a:lnTo>
                <a:lnTo>
                  <a:pt x="50800" y="23875"/>
                </a:lnTo>
                <a:lnTo>
                  <a:pt x="53213" y="23113"/>
                </a:lnTo>
                <a:lnTo>
                  <a:pt x="51689" y="17779"/>
                </a:lnTo>
                <a:lnTo>
                  <a:pt x="50800" y="15112"/>
                </a:lnTo>
                <a:lnTo>
                  <a:pt x="49275" y="9778"/>
                </a:lnTo>
                <a:lnTo>
                  <a:pt x="45339" y="5206"/>
                </a:lnTo>
                <a:lnTo>
                  <a:pt x="42164" y="3301"/>
                </a:lnTo>
                <a:lnTo>
                  <a:pt x="38989" y="1269"/>
                </a:lnTo>
                <a:lnTo>
                  <a:pt x="3340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453294" y="1721739"/>
            <a:ext cx="78771" cy="9575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196514" y="1670685"/>
            <a:ext cx="84139" cy="7708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8151765" y="1373632"/>
            <a:ext cx="59055" cy="66675"/>
          </a:xfrm>
          <a:custGeom>
            <a:avLst/>
            <a:gdLst/>
            <a:ahLst/>
            <a:cxnLst/>
            <a:rect l="l" t="t" r="r" b="b"/>
            <a:pathLst>
              <a:path w="59054" h="66675">
                <a:moveTo>
                  <a:pt x="18780" y="0"/>
                </a:moveTo>
                <a:lnTo>
                  <a:pt x="406" y="16736"/>
                </a:lnTo>
                <a:lnTo>
                  <a:pt x="0" y="41687"/>
                </a:lnTo>
                <a:lnTo>
                  <a:pt x="13904" y="62400"/>
                </a:lnTo>
                <a:lnTo>
                  <a:pt x="38465" y="66420"/>
                </a:lnTo>
                <a:lnTo>
                  <a:pt x="58177" y="49327"/>
                </a:lnTo>
                <a:lnTo>
                  <a:pt x="59007" y="24256"/>
                </a:lnTo>
                <a:lnTo>
                  <a:pt x="44644" y="3663"/>
                </a:lnTo>
                <a:lnTo>
                  <a:pt x="1878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458342" y="147828"/>
            <a:ext cx="82391" cy="9296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2097951" cy="2183510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33140" y="5331713"/>
            <a:ext cx="8553450" cy="1526540"/>
            <a:chOff x="33140" y="5331713"/>
            <a:chExt cx="8553450" cy="1526540"/>
          </a:xfrm>
        </p:grpSpPr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4636" y="5331713"/>
              <a:ext cx="7961769" cy="152628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140" y="6229170"/>
              <a:ext cx="1018540" cy="629285"/>
            </a:xfrm>
            <a:custGeom>
              <a:avLst/>
              <a:gdLst/>
              <a:ahLst/>
              <a:cxnLst/>
              <a:rect l="l" t="t" r="r" b="b"/>
              <a:pathLst>
                <a:path w="1018540" h="629284">
                  <a:moveTo>
                    <a:pt x="706538" y="187909"/>
                  </a:moveTo>
                  <a:lnTo>
                    <a:pt x="638022" y="187909"/>
                  </a:lnTo>
                  <a:lnTo>
                    <a:pt x="661898" y="194705"/>
                  </a:lnTo>
                  <a:lnTo>
                    <a:pt x="685435" y="207043"/>
                  </a:lnTo>
                  <a:lnTo>
                    <a:pt x="739623" y="250828"/>
                  </a:lnTo>
                  <a:lnTo>
                    <a:pt x="769328" y="282692"/>
                  </a:lnTo>
                  <a:lnTo>
                    <a:pt x="796756" y="317749"/>
                  </a:lnTo>
                  <a:lnTo>
                    <a:pt x="822229" y="355664"/>
                  </a:lnTo>
                  <a:lnTo>
                    <a:pt x="848901" y="398484"/>
                  </a:lnTo>
                  <a:lnTo>
                    <a:pt x="875431" y="441351"/>
                  </a:lnTo>
                  <a:lnTo>
                    <a:pt x="901818" y="484266"/>
                  </a:lnTo>
                  <a:lnTo>
                    <a:pt x="928064" y="527226"/>
                  </a:lnTo>
                  <a:lnTo>
                    <a:pt x="954167" y="570231"/>
                  </a:lnTo>
                  <a:lnTo>
                    <a:pt x="980126" y="613280"/>
                  </a:lnTo>
                  <a:lnTo>
                    <a:pt x="989441" y="628828"/>
                  </a:lnTo>
                  <a:lnTo>
                    <a:pt x="1018371" y="628828"/>
                  </a:lnTo>
                  <a:lnTo>
                    <a:pt x="998667" y="595803"/>
                  </a:lnTo>
                  <a:lnTo>
                    <a:pt x="971720" y="550948"/>
                  </a:lnTo>
                  <a:lnTo>
                    <a:pt x="944636" y="506219"/>
                  </a:lnTo>
                  <a:lnTo>
                    <a:pt x="917375" y="461602"/>
                  </a:lnTo>
                  <a:lnTo>
                    <a:pt x="889900" y="417082"/>
                  </a:lnTo>
                  <a:lnTo>
                    <a:pt x="862171" y="372644"/>
                  </a:lnTo>
                  <a:lnTo>
                    <a:pt x="836549" y="332601"/>
                  </a:lnTo>
                  <a:lnTo>
                    <a:pt x="809760" y="294696"/>
                  </a:lnTo>
                  <a:lnTo>
                    <a:pt x="781534" y="258742"/>
                  </a:lnTo>
                  <a:lnTo>
                    <a:pt x="751605" y="224550"/>
                  </a:lnTo>
                  <a:lnTo>
                    <a:pt x="723882" y="199180"/>
                  </a:lnTo>
                  <a:lnTo>
                    <a:pt x="706538" y="187909"/>
                  </a:lnTo>
                  <a:close/>
                </a:path>
                <a:path w="1018540" h="629284">
                  <a:moveTo>
                    <a:pt x="623004" y="157176"/>
                  </a:moveTo>
                  <a:lnTo>
                    <a:pt x="572620" y="185037"/>
                  </a:lnTo>
                  <a:lnTo>
                    <a:pt x="550119" y="234138"/>
                  </a:lnTo>
                  <a:lnTo>
                    <a:pt x="548714" y="275902"/>
                  </a:lnTo>
                  <a:lnTo>
                    <a:pt x="553442" y="318634"/>
                  </a:lnTo>
                  <a:lnTo>
                    <a:pt x="563544" y="360972"/>
                  </a:lnTo>
                  <a:lnTo>
                    <a:pt x="578262" y="401549"/>
                  </a:lnTo>
                  <a:lnTo>
                    <a:pt x="599675" y="450893"/>
                  </a:lnTo>
                  <a:lnTo>
                    <a:pt x="621843" y="499903"/>
                  </a:lnTo>
                  <a:lnTo>
                    <a:pt x="644571" y="548107"/>
                  </a:lnTo>
                  <a:lnTo>
                    <a:pt x="668078" y="595901"/>
                  </a:lnTo>
                  <a:lnTo>
                    <a:pt x="710512" y="628828"/>
                  </a:lnTo>
                  <a:lnTo>
                    <a:pt x="690438" y="591085"/>
                  </a:lnTo>
                  <a:lnTo>
                    <a:pt x="666565" y="544475"/>
                  </a:lnTo>
                  <a:lnTo>
                    <a:pt x="644381" y="499758"/>
                  </a:lnTo>
                  <a:lnTo>
                    <a:pt x="623544" y="453989"/>
                  </a:lnTo>
                  <a:lnTo>
                    <a:pt x="603861" y="406706"/>
                  </a:lnTo>
                  <a:lnTo>
                    <a:pt x="585400" y="358027"/>
                  </a:lnTo>
                  <a:lnTo>
                    <a:pt x="574698" y="315111"/>
                  </a:lnTo>
                  <a:lnTo>
                    <a:pt x="570053" y="270817"/>
                  </a:lnTo>
                  <a:lnTo>
                    <a:pt x="575479" y="230584"/>
                  </a:lnTo>
                  <a:lnTo>
                    <a:pt x="601211" y="194374"/>
                  </a:lnTo>
                  <a:lnTo>
                    <a:pt x="638022" y="187909"/>
                  </a:lnTo>
                  <a:lnTo>
                    <a:pt x="706538" y="187909"/>
                  </a:lnTo>
                  <a:lnTo>
                    <a:pt x="693802" y="179633"/>
                  </a:lnTo>
                  <a:lnTo>
                    <a:pt x="662106" y="165739"/>
                  </a:lnTo>
                  <a:lnTo>
                    <a:pt x="629532" y="157328"/>
                  </a:lnTo>
                  <a:lnTo>
                    <a:pt x="623004" y="157176"/>
                  </a:lnTo>
                  <a:close/>
                </a:path>
                <a:path w="1018540" h="629284">
                  <a:moveTo>
                    <a:pt x="192678" y="30370"/>
                  </a:moveTo>
                  <a:lnTo>
                    <a:pt x="124229" y="30370"/>
                  </a:lnTo>
                  <a:lnTo>
                    <a:pt x="136607" y="32127"/>
                  </a:lnTo>
                  <a:lnTo>
                    <a:pt x="149104" y="35955"/>
                  </a:lnTo>
                  <a:lnTo>
                    <a:pt x="206038" y="78393"/>
                  </a:lnTo>
                  <a:lnTo>
                    <a:pt x="252952" y="136043"/>
                  </a:lnTo>
                  <a:lnTo>
                    <a:pt x="277565" y="173662"/>
                  </a:lnTo>
                  <a:lnTo>
                    <a:pt x="300528" y="212505"/>
                  </a:lnTo>
                  <a:lnTo>
                    <a:pt x="322159" y="252227"/>
                  </a:lnTo>
                  <a:lnTo>
                    <a:pt x="342779" y="292482"/>
                  </a:lnTo>
                  <a:lnTo>
                    <a:pt x="453879" y="512677"/>
                  </a:lnTo>
                  <a:lnTo>
                    <a:pt x="513647" y="628828"/>
                  </a:lnTo>
                  <a:lnTo>
                    <a:pt x="543302" y="628828"/>
                  </a:lnTo>
                  <a:lnTo>
                    <a:pt x="494506" y="532264"/>
                  </a:lnTo>
                  <a:lnTo>
                    <a:pt x="472516" y="488205"/>
                  </a:lnTo>
                  <a:lnTo>
                    <a:pt x="450219" y="444201"/>
                  </a:lnTo>
                  <a:lnTo>
                    <a:pt x="405475" y="356176"/>
                  </a:lnTo>
                  <a:lnTo>
                    <a:pt x="383419" y="312065"/>
                  </a:lnTo>
                  <a:lnTo>
                    <a:pt x="361488" y="266771"/>
                  </a:lnTo>
                  <a:lnTo>
                    <a:pt x="338763" y="222992"/>
                  </a:lnTo>
                  <a:lnTo>
                    <a:pt x="314689" y="180097"/>
                  </a:lnTo>
                  <a:lnTo>
                    <a:pt x="288715" y="137453"/>
                  </a:lnTo>
                  <a:lnTo>
                    <a:pt x="256120" y="92326"/>
                  </a:lnTo>
                  <a:lnTo>
                    <a:pt x="218678" y="50967"/>
                  </a:lnTo>
                  <a:lnTo>
                    <a:pt x="192678" y="30370"/>
                  </a:lnTo>
                  <a:close/>
                </a:path>
                <a:path w="1018540" h="629284">
                  <a:moveTo>
                    <a:pt x="134418" y="0"/>
                  </a:moveTo>
                  <a:lnTo>
                    <a:pt x="90182" y="610"/>
                  </a:lnTo>
                  <a:lnTo>
                    <a:pt x="49491" y="23995"/>
                  </a:lnTo>
                  <a:lnTo>
                    <a:pt x="12050" y="83731"/>
                  </a:lnTo>
                  <a:lnTo>
                    <a:pt x="3453" y="122315"/>
                  </a:lnTo>
                  <a:lnTo>
                    <a:pt x="0" y="168846"/>
                  </a:lnTo>
                  <a:lnTo>
                    <a:pt x="2714" y="216596"/>
                  </a:lnTo>
                  <a:lnTo>
                    <a:pt x="11644" y="264247"/>
                  </a:lnTo>
                  <a:lnTo>
                    <a:pt x="26840" y="310478"/>
                  </a:lnTo>
                  <a:lnTo>
                    <a:pt x="46398" y="353525"/>
                  </a:lnTo>
                  <a:lnTo>
                    <a:pt x="66898" y="396033"/>
                  </a:lnTo>
                  <a:lnTo>
                    <a:pt x="88379" y="437738"/>
                  </a:lnTo>
                  <a:lnTo>
                    <a:pt x="110883" y="478376"/>
                  </a:lnTo>
                  <a:lnTo>
                    <a:pt x="134448" y="517682"/>
                  </a:lnTo>
                  <a:lnTo>
                    <a:pt x="198104" y="628828"/>
                  </a:lnTo>
                  <a:lnTo>
                    <a:pt x="230113" y="628828"/>
                  </a:lnTo>
                  <a:lnTo>
                    <a:pt x="211573" y="595935"/>
                  </a:lnTo>
                  <a:lnTo>
                    <a:pt x="187044" y="552830"/>
                  </a:lnTo>
                  <a:lnTo>
                    <a:pt x="162335" y="509825"/>
                  </a:lnTo>
                  <a:lnTo>
                    <a:pt x="137445" y="466916"/>
                  </a:lnTo>
                  <a:lnTo>
                    <a:pt x="115759" y="428642"/>
                  </a:lnTo>
                  <a:lnTo>
                    <a:pt x="93648" y="388084"/>
                  </a:lnTo>
                  <a:lnTo>
                    <a:pt x="72518" y="345755"/>
                  </a:lnTo>
                  <a:lnTo>
                    <a:pt x="53775" y="302168"/>
                  </a:lnTo>
                  <a:lnTo>
                    <a:pt x="38825" y="257836"/>
                  </a:lnTo>
                  <a:lnTo>
                    <a:pt x="29076" y="213271"/>
                  </a:lnTo>
                  <a:lnTo>
                    <a:pt x="25933" y="168987"/>
                  </a:lnTo>
                  <a:lnTo>
                    <a:pt x="30802" y="125497"/>
                  </a:lnTo>
                  <a:lnTo>
                    <a:pt x="45091" y="83313"/>
                  </a:lnTo>
                  <a:lnTo>
                    <a:pt x="68363" y="50415"/>
                  </a:lnTo>
                  <a:lnTo>
                    <a:pt x="112098" y="30607"/>
                  </a:lnTo>
                  <a:lnTo>
                    <a:pt x="124229" y="30370"/>
                  </a:lnTo>
                  <a:lnTo>
                    <a:pt x="192678" y="30370"/>
                  </a:lnTo>
                  <a:lnTo>
                    <a:pt x="177680" y="18489"/>
                  </a:lnTo>
                  <a:lnTo>
                    <a:pt x="134418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2113688" y="0"/>
            <a:ext cx="3273425" cy="977900"/>
          </a:xfrm>
          <a:custGeom>
            <a:avLst/>
            <a:gdLst/>
            <a:ahLst/>
            <a:cxnLst/>
            <a:rect l="l" t="t" r="r" b="b"/>
            <a:pathLst>
              <a:path w="3273425" h="977900">
                <a:moveTo>
                  <a:pt x="1346610" y="0"/>
                </a:moveTo>
                <a:lnTo>
                  <a:pt x="1266426" y="0"/>
                </a:lnTo>
                <a:lnTo>
                  <a:pt x="1283155" y="7956"/>
                </a:lnTo>
                <a:lnTo>
                  <a:pt x="1372956" y="49518"/>
                </a:lnTo>
                <a:lnTo>
                  <a:pt x="1463266" y="89789"/>
                </a:lnTo>
                <a:lnTo>
                  <a:pt x="1328780" y="173132"/>
                </a:lnTo>
                <a:lnTo>
                  <a:pt x="1023906" y="362896"/>
                </a:lnTo>
                <a:lnTo>
                  <a:pt x="823811" y="485676"/>
                </a:lnTo>
                <a:lnTo>
                  <a:pt x="721992" y="546963"/>
                </a:lnTo>
                <a:lnTo>
                  <a:pt x="590628" y="624321"/>
                </a:lnTo>
                <a:lnTo>
                  <a:pt x="458934" y="699521"/>
                </a:lnTo>
                <a:lnTo>
                  <a:pt x="370922" y="748230"/>
                </a:lnTo>
                <a:lnTo>
                  <a:pt x="282716" y="795642"/>
                </a:lnTo>
                <a:lnTo>
                  <a:pt x="194295" y="841623"/>
                </a:lnTo>
                <a:lnTo>
                  <a:pt x="105642" y="886037"/>
                </a:lnTo>
                <a:lnTo>
                  <a:pt x="61221" y="907615"/>
                </a:lnTo>
                <a:lnTo>
                  <a:pt x="8989" y="932434"/>
                </a:lnTo>
                <a:lnTo>
                  <a:pt x="4163" y="939419"/>
                </a:lnTo>
                <a:lnTo>
                  <a:pt x="1750" y="947038"/>
                </a:lnTo>
                <a:lnTo>
                  <a:pt x="0" y="959994"/>
                </a:lnTo>
                <a:lnTo>
                  <a:pt x="2702" y="971153"/>
                </a:lnTo>
                <a:lnTo>
                  <a:pt x="9501" y="977524"/>
                </a:lnTo>
                <a:lnTo>
                  <a:pt x="20038" y="976122"/>
                </a:lnTo>
                <a:lnTo>
                  <a:pt x="65043" y="954869"/>
                </a:lnTo>
                <a:lnTo>
                  <a:pt x="109969" y="933170"/>
                </a:lnTo>
                <a:lnTo>
                  <a:pt x="154820" y="911042"/>
                </a:lnTo>
                <a:lnTo>
                  <a:pt x="244305" y="865568"/>
                </a:lnTo>
                <a:lnTo>
                  <a:pt x="333514" y="818581"/>
                </a:lnTo>
                <a:lnTo>
                  <a:pt x="422465" y="770218"/>
                </a:lnTo>
                <a:lnTo>
                  <a:pt x="511178" y="720613"/>
                </a:lnTo>
                <a:lnTo>
                  <a:pt x="643841" y="644177"/>
                </a:lnTo>
                <a:lnTo>
                  <a:pt x="820059" y="539185"/>
                </a:lnTo>
                <a:lnTo>
                  <a:pt x="907971" y="485648"/>
                </a:lnTo>
                <a:lnTo>
                  <a:pt x="1106790" y="362823"/>
                </a:lnTo>
                <a:lnTo>
                  <a:pt x="1411055" y="173069"/>
                </a:lnTo>
                <a:lnTo>
                  <a:pt x="1511653" y="110744"/>
                </a:lnTo>
                <a:lnTo>
                  <a:pt x="1598307" y="110744"/>
                </a:lnTo>
                <a:lnTo>
                  <a:pt x="1546832" y="89026"/>
                </a:lnTo>
                <a:lnTo>
                  <a:pt x="1580992" y="68072"/>
                </a:lnTo>
                <a:lnTo>
                  <a:pt x="1498318" y="68072"/>
                </a:lnTo>
                <a:lnTo>
                  <a:pt x="1407362" y="27776"/>
                </a:lnTo>
                <a:lnTo>
                  <a:pt x="1346610" y="0"/>
                </a:lnTo>
                <a:close/>
              </a:path>
              <a:path w="3273425" h="977900">
                <a:moveTo>
                  <a:pt x="1598307" y="110744"/>
                </a:moveTo>
                <a:lnTo>
                  <a:pt x="1511653" y="110744"/>
                </a:lnTo>
                <a:lnTo>
                  <a:pt x="1560076" y="131254"/>
                </a:lnTo>
                <a:lnTo>
                  <a:pt x="1657314" y="171191"/>
                </a:lnTo>
                <a:lnTo>
                  <a:pt x="1755076" y="209676"/>
                </a:lnTo>
                <a:lnTo>
                  <a:pt x="1853360" y="246705"/>
                </a:lnTo>
                <a:lnTo>
                  <a:pt x="1952168" y="282272"/>
                </a:lnTo>
                <a:lnTo>
                  <a:pt x="2051498" y="316370"/>
                </a:lnTo>
                <a:lnTo>
                  <a:pt x="2151352" y="348996"/>
                </a:lnTo>
                <a:lnTo>
                  <a:pt x="2248345" y="379045"/>
                </a:lnTo>
                <a:lnTo>
                  <a:pt x="2346046" y="407759"/>
                </a:lnTo>
                <a:lnTo>
                  <a:pt x="2444399" y="435114"/>
                </a:lnTo>
                <a:lnTo>
                  <a:pt x="2543349" y="461085"/>
                </a:lnTo>
                <a:lnTo>
                  <a:pt x="2642842" y="485648"/>
                </a:lnTo>
                <a:lnTo>
                  <a:pt x="2683936" y="494323"/>
                </a:lnTo>
                <a:lnTo>
                  <a:pt x="2726138" y="498189"/>
                </a:lnTo>
                <a:lnTo>
                  <a:pt x="2769268" y="492863"/>
                </a:lnTo>
                <a:lnTo>
                  <a:pt x="2813149" y="473963"/>
                </a:lnTo>
                <a:lnTo>
                  <a:pt x="2822900" y="467105"/>
                </a:lnTo>
                <a:lnTo>
                  <a:pt x="2729710" y="467105"/>
                </a:lnTo>
                <a:lnTo>
                  <a:pt x="2683601" y="464435"/>
                </a:lnTo>
                <a:lnTo>
                  <a:pt x="2637717" y="455712"/>
                </a:lnTo>
                <a:lnTo>
                  <a:pt x="2592193" y="443295"/>
                </a:lnTo>
                <a:lnTo>
                  <a:pt x="2547163" y="429542"/>
                </a:lnTo>
                <a:lnTo>
                  <a:pt x="2502761" y="416813"/>
                </a:lnTo>
                <a:lnTo>
                  <a:pt x="2406064" y="390428"/>
                </a:lnTo>
                <a:lnTo>
                  <a:pt x="2261461" y="348869"/>
                </a:lnTo>
                <a:lnTo>
                  <a:pt x="2166517" y="319189"/>
                </a:lnTo>
                <a:lnTo>
                  <a:pt x="2072219" y="288248"/>
                </a:lnTo>
                <a:lnTo>
                  <a:pt x="1978390" y="256093"/>
                </a:lnTo>
                <a:lnTo>
                  <a:pt x="1838140" y="205694"/>
                </a:lnTo>
                <a:lnTo>
                  <a:pt x="1791434" y="188341"/>
                </a:lnTo>
                <a:lnTo>
                  <a:pt x="1693227" y="149670"/>
                </a:lnTo>
                <a:lnTo>
                  <a:pt x="1598307" y="110744"/>
                </a:lnTo>
                <a:close/>
              </a:path>
              <a:path w="3273425" h="977900">
                <a:moveTo>
                  <a:pt x="2515066" y="0"/>
                </a:moveTo>
                <a:lnTo>
                  <a:pt x="2483499" y="0"/>
                </a:lnTo>
                <a:lnTo>
                  <a:pt x="2509933" y="38428"/>
                </a:lnTo>
                <a:lnTo>
                  <a:pt x="2542210" y="75361"/>
                </a:lnTo>
                <a:lnTo>
                  <a:pt x="2577181" y="108433"/>
                </a:lnTo>
                <a:lnTo>
                  <a:pt x="2613890" y="138462"/>
                </a:lnTo>
                <a:lnTo>
                  <a:pt x="2651378" y="166264"/>
                </a:lnTo>
                <a:lnTo>
                  <a:pt x="2688689" y="192658"/>
                </a:lnTo>
                <a:lnTo>
                  <a:pt x="2762095" y="241744"/>
                </a:lnTo>
                <a:lnTo>
                  <a:pt x="2797738" y="268668"/>
                </a:lnTo>
                <a:lnTo>
                  <a:pt x="2830548" y="299211"/>
                </a:lnTo>
                <a:lnTo>
                  <a:pt x="2844135" y="319403"/>
                </a:lnTo>
                <a:lnTo>
                  <a:pt x="2853138" y="343392"/>
                </a:lnTo>
                <a:lnTo>
                  <a:pt x="2856212" y="369452"/>
                </a:lnTo>
                <a:lnTo>
                  <a:pt x="2852011" y="395859"/>
                </a:lnTo>
                <a:lnTo>
                  <a:pt x="2825214" y="435990"/>
                </a:lnTo>
                <a:lnTo>
                  <a:pt x="2777652" y="459882"/>
                </a:lnTo>
                <a:lnTo>
                  <a:pt x="2729710" y="467105"/>
                </a:lnTo>
                <a:lnTo>
                  <a:pt x="2822900" y="467105"/>
                </a:lnTo>
                <a:lnTo>
                  <a:pt x="2864066" y="422189"/>
                </a:lnTo>
                <a:lnTo>
                  <a:pt x="2879347" y="375237"/>
                </a:lnTo>
                <a:lnTo>
                  <a:pt x="2880267" y="360620"/>
                </a:lnTo>
                <a:lnTo>
                  <a:pt x="2880078" y="350139"/>
                </a:lnTo>
                <a:lnTo>
                  <a:pt x="2868340" y="306018"/>
                </a:lnTo>
                <a:lnTo>
                  <a:pt x="2844184" y="272542"/>
                </a:lnTo>
                <a:lnTo>
                  <a:pt x="2813909" y="246590"/>
                </a:lnTo>
                <a:lnTo>
                  <a:pt x="2783812" y="225044"/>
                </a:lnTo>
                <a:lnTo>
                  <a:pt x="2746434" y="197703"/>
                </a:lnTo>
                <a:lnTo>
                  <a:pt x="2670440" y="145069"/>
                </a:lnTo>
                <a:lnTo>
                  <a:pt x="2633063" y="117728"/>
                </a:lnTo>
                <a:lnTo>
                  <a:pt x="2599342" y="90127"/>
                </a:lnTo>
                <a:lnTo>
                  <a:pt x="2566441" y="60009"/>
                </a:lnTo>
                <a:lnTo>
                  <a:pt x="2535455" y="26822"/>
                </a:lnTo>
                <a:lnTo>
                  <a:pt x="2515066" y="0"/>
                </a:lnTo>
                <a:close/>
              </a:path>
              <a:path w="3273425" h="977900">
                <a:moveTo>
                  <a:pt x="2820673" y="0"/>
                </a:moveTo>
                <a:lnTo>
                  <a:pt x="2773874" y="0"/>
                </a:lnTo>
                <a:lnTo>
                  <a:pt x="2914368" y="88519"/>
                </a:lnTo>
                <a:lnTo>
                  <a:pt x="2959419" y="117943"/>
                </a:lnTo>
                <a:lnTo>
                  <a:pt x="3004744" y="148653"/>
                </a:lnTo>
                <a:lnTo>
                  <a:pt x="3051046" y="177172"/>
                </a:lnTo>
                <a:lnTo>
                  <a:pt x="3099026" y="200025"/>
                </a:lnTo>
                <a:lnTo>
                  <a:pt x="3160462" y="212217"/>
                </a:lnTo>
                <a:lnTo>
                  <a:pt x="3193145" y="208097"/>
                </a:lnTo>
                <a:lnTo>
                  <a:pt x="3224756" y="193928"/>
                </a:lnTo>
                <a:lnTo>
                  <a:pt x="3235689" y="185737"/>
                </a:lnTo>
                <a:lnTo>
                  <a:pt x="3140694" y="185737"/>
                </a:lnTo>
                <a:lnTo>
                  <a:pt x="3100454" y="173069"/>
                </a:lnTo>
                <a:lnTo>
                  <a:pt x="3062358" y="152828"/>
                </a:lnTo>
                <a:lnTo>
                  <a:pt x="3024858" y="130301"/>
                </a:lnTo>
                <a:lnTo>
                  <a:pt x="2833088" y="7747"/>
                </a:lnTo>
                <a:lnTo>
                  <a:pt x="2820673" y="0"/>
                </a:lnTo>
                <a:close/>
              </a:path>
              <a:path w="3273425" h="977900">
                <a:moveTo>
                  <a:pt x="3198519" y="0"/>
                </a:moveTo>
                <a:lnTo>
                  <a:pt x="3167465" y="0"/>
                </a:lnTo>
                <a:lnTo>
                  <a:pt x="3189362" y="21173"/>
                </a:lnTo>
                <a:lnTo>
                  <a:pt x="3217517" y="53213"/>
                </a:lnTo>
                <a:lnTo>
                  <a:pt x="3229780" y="69961"/>
                </a:lnTo>
                <a:lnTo>
                  <a:pt x="3243425" y="90709"/>
                </a:lnTo>
                <a:lnTo>
                  <a:pt x="3252878" y="113506"/>
                </a:lnTo>
                <a:lnTo>
                  <a:pt x="3252569" y="136398"/>
                </a:lnTo>
                <a:lnTo>
                  <a:pt x="3252061" y="137795"/>
                </a:lnTo>
                <a:lnTo>
                  <a:pt x="3251553" y="139319"/>
                </a:lnTo>
                <a:lnTo>
                  <a:pt x="3220850" y="173132"/>
                </a:lnTo>
                <a:lnTo>
                  <a:pt x="3184624" y="185547"/>
                </a:lnTo>
                <a:lnTo>
                  <a:pt x="3140694" y="185737"/>
                </a:lnTo>
                <a:lnTo>
                  <a:pt x="3235689" y="185737"/>
                </a:lnTo>
                <a:lnTo>
                  <a:pt x="3262207" y="154120"/>
                </a:lnTo>
                <a:lnTo>
                  <a:pt x="3273033" y="116712"/>
                </a:lnTo>
                <a:lnTo>
                  <a:pt x="3272037" y="107382"/>
                </a:lnTo>
                <a:lnTo>
                  <a:pt x="3268952" y="98171"/>
                </a:lnTo>
                <a:lnTo>
                  <a:pt x="3245350" y="58189"/>
                </a:lnTo>
                <a:lnTo>
                  <a:pt x="3218914" y="22066"/>
                </a:lnTo>
                <a:lnTo>
                  <a:pt x="3198519" y="0"/>
                </a:lnTo>
                <a:close/>
              </a:path>
              <a:path w="3273425" h="977900">
                <a:moveTo>
                  <a:pt x="1692960" y="0"/>
                </a:moveTo>
                <a:lnTo>
                  <a:pt x="1609990" y="0"/>
                </a:lnTo>
                <a:lnTo>
                  <a:pt x="1498318" y="68072"/>
                </a:lnTo>
                <a:lnTo>
                  <a:pt x="1580992" y="68072"/>
                </a:lnTo>
                <a:lnTo>
                  <a:pt x="1692960" y="0"/>
                </a:lnTo>
                <a:close/>
              </a:path>
            </a:pathLst>
          </a:custGeom>
          <a:solidFill>
            <a:srgbClr val="1C5F6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4139184" y="350520"/>
            <a:ext cx="5005070" cy="6507480"/>
            <a:chOff x="4139184" y="350520"/>
            <a:chExt cx="5005070" cy="6507480"/>
          </a:xfrm>
        </p:grpSpPr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39184" y="3142486"/>
              <a:ext cx="5004815" cy="37155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49496" y="350520"/>
              <a:ext cx="4672584" cy="3727704"/>
            </a:xfrm>
            <a:prstGeom prst="rect">
              <a:avLst/>
            </a:prstGeom>
          </p:spPr>
        </p:pic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652272" y="234695"/>
            <a:ext cx="8181340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280"/>
              </a:spcBef>
            </a:pPr>
            <a:r>
              <a:rPr sz="3200" spc="-25" dirty="0">
                <a:solidFill>
                  <a:srgbClr val="000000"/>
                </a:solidFill>
              </a:rPr>
              <a:t>Средства</a:t>
            </a:r>
            <a:r>
              <a:rPr sz="3200" spc="50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реализации</a:t>
            </a:r>
            <a:r>
              <a:rPr sz="3200" spc="-5" dirty="0">
                <a:solidFill>
                  <a:srgbClr val="000000"/>
                </a:solidFill>
              </a:rPr>
              <a:t> </a:t>
            </a:r>
            <a:r>
              <a:rPr sz="3200" spc="-15" dirty="0">
                <a:solidFill>
                  <a:srgbClr val="000000"/>
                </a:solidFill>
              </a:rPr>
              <a:t>серверной</a:t>
            </a:r>
            <a:r>
              <a:rPr sz="3200" spc="5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части</a:t>
            </a:r>
            <a:endParaRPr sz="3200" dirty="0"/>
          </a:p>
        </p:txBody>
      </p:sp>
      <p:sp>
        <p:nvSpPr>
          <p:cNvPr id="31" name="object 31"/>
          <p:cNvSpPr txBox="1"/>
          <p:nvPr/>
        </p:nvSpPr>
        <p:spPr>
          <a:xfrm>
            <a:off x="106679" y="2212848"/>
            <a:ext cx="3313429" cy="3048000"/>
          </a:xfrm>
          <a:prstGeom prst="rect">
            <a:avLst/>
          </a:prstGeom>
          <a:solidFill>
            <a:srgbClr val="FFFFFF"/>
          </a:solidFill>
          <a:ln w="24383">
            <a:solidFill>
              <a:srgbClr val="6EA8DC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750">
              <a:latin typeface="Times New Roman"/>
              <a:cs typeface="Times New Roman"/>
            </a:endParaRPr>
          </a:p>
          <a:p>
            <a:pPr marL="436245" indent="-344805">
              <a:lnSpc>
                <a:spcPct val="100000"/>
              </a:lnSpc>
              <a:spcBef>
                <a:spcPts val="5"/>
              </a:spcBef>
              <a:buChar char="•"/>
              <a:tabLst>
                <a:tab pos="436245" algn="l"/>
                <a:tab pos="436880" algn="l"/>
              </a:tabLst>
            </a:pPr>
            <a:r>
              <a:rPr sz="2400" spc="-50" dirty="0">
                <a:solidFill>
                  <a:srgbClr val="434343"/>
                </a:solidFill>
                <a:latin typeface="Microsoft Sans Serif"/>
                <a:cs typeface="Microsoft Sans Serif"/>
              </a:rPr>
              <a:t>Фреймворк</a:t>
            </a:r>
            <a:r>
              <a:rPr sz="2400" spc="-4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Spring.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434343"/>
              </a:buClr>
              <a:buFont typeface="Microsoft Sans Serif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434343"/>
              </a:buClr>
              <a:buFont typeface="Microsoft Sans Serif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434343"/>
              </a:buClr>
              <a:buFont typeface="Microsoft Sans Serif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 marL="436245" indent="-344805">
              <a:lnSpc>
                <a:spcPct val="100000"/>
              </a:lnSpc>
              <a:spcBef>
                <a:spcPts val="2360"/>
              </a:spcBef>
              <a:buChar char="•"/>
              <a:tabLst>
                <a:tab pos="436245" algn="l"/>
                <a:tab pos="436880" algn="l"/>
              </a:tabLst>
            </a:pPr>
            <a:r>
              <a:rPr sz="2400" spc="-80" dirty="0">
                <a:solidFill>
                  <a:srgbClr val="434343"/>
                </a:solidFill>
                <a:latin typeface="Microsoft Sans Serif"/>
                <a:cs typeface="Microsoft Sans Serif"/>
              </a:rPr>
              <a:t>СУБД</a:t>
            </a:r>
            <a:r>
              <a:rPr sz="2400" spc="-2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MySQL.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321808" y="1027175"/>
            <a:ext cx="2727960" cy="5633085"/>
            <a:chOff x="5321808" y="1027175"/>
            <a:chExt cx="2727960" cy="5633085"/>
          </a:xfrm>
        </p:grpSpPr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46192" y="1051559"/>
              <a:ext cx="2670048" cy="275539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334000" y="1039367"/>
              <a:ext cx="2694940" cy="2780030"/>
            </a:xfrm>
            <a:custGeom>
              <a:avLst/>
              <a:gdLst/>
              <a:ahLst/>
              <a:cxnLst/>
              <a:rect l="l" t="t" r="r" b="b"/>
              <a:pathLst>
                <a:path w="2694940" h="2780029">
                  <a:moveTo>
                    <a:pt x="0" y="2779775"/>
                  </a:moveTo>
                  <a:lnTo>
                    <a:pt x="2694431" y="2779775"/>
                  </a:lnTo>
                  <a:lnTo>
                    <a:pt x="2694431" y="0"/>
                  </a:lnTo>
                  <a:lnTo>
                    <a:pt x="0" y="0"/>
                  </a:lnTo>
                  <a:lnTo>
                    <a:pt x="0" y="2779775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46192" y="3956303"/>
              <a:ext cx="2679191" cy="267919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34000" y="3944111"/>
              <a:ext cx="2703830" cy="2703830"/>
            </a:xfrm>
            <a:custGeom>
              <a:avLst/>
              <a:gdLst/>
              <a:ahLst/>
              <a:cxnLst/>
              <a:rect l="l" t="t" r="r" b="b"/>
              <a:pathLst>
                <a:path w="2703829" h="2703829">
                  <a:moveTo>
                    <a:pt x="0" y="2703576"/>
                  </a:moveTo>
                  <a:lnTo>
                    <a:pt x="2703576" y="2703576"/>
                  </a:lnTo>
                  <a:lnTo>
                    <a:pt x="2703576" y="0"/>
                  </a:lnTo>
                  <a:lnTo>
                    <a:pt x="0" y="0"/>
                  </a:lnTo>
                  <a:lnTo>
                    <a:pt x="0" y="2703576"/>
                  </a:lnTo>
                  <a:close/>
                </a:path>
              </a:pathLst>
            </a:custGeom>
            <a:ln w="24384">
              <a:solidFill>
                <a:srgbClr val="9FC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Номер слайда 37">
            <a:extLst>
              <a:ext uri="{FF2B5EF4-FFF2-40B4-BE49-F238E27FC236}">
                <a16:creationId xmlns:a16="http://schemas.microsoft.com/office/drawing/2014/main" id="{39BFCB1A-3490-5239-926F-06ECAAA37F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lang="ru-RU" smtClean="0"/>
              <a:t>5</a:t>
            </a:fld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609909"/>
            <a:ext cx="1645285" cy="2248535"/>
            <a:chOff x="0" y="4609909"/>
            <a:chExt cx="1645285" cy="22485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609909"/>
              <a:ext cx="1645030" cy="2248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869" y="6672568"/>
              <a:ext cx="108015" cy="1320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4980" y="5848616"/>
              <a:ext cx="752475" cy="978535"/>
            </a:xfrm>
            <a:custGeom>
              <a:avLst/>
              <a:gdLst/>
              <a:ahLst/>
              <a:cxnLst/>
              <a:rect l="l" t="t" r="r" b="b"/>
              <a:pathLst>
                <a:path w="752475" h="978534">
                  <a:moveTo>
                    <a:pt x="118008" y="77965"/>
                  </a:moveTo>
                  <a:lnTo>
                    <a:pt x="115290" y="46075"/>
                  </a:lnTo>
                  <a:lnTo>
                    <a:pt x="100241" y="17830"/>
                  </a:lnTo>
                  <a:lnTo>
                    <a:pt x="74930" y="152"/>
                  </a:lnTo>
                  <a:lnTo>
                    <a:pt x="41402" y="0"/>
                  </a:lnTo>
                  <a:lnTo>
                    <a:pt x="12280" y="18669"/>
                  </a:lnTo>
                  <a:lnTo>
                    <a:pt x="0" y="47447"/>
                  </a:lnTo>
                  <a:lnTo>
                    <a:pt x="2514" y="79400"/>
                  </a:lnTo>
                  <a:lnTo>
                    <a:pt x="17767" y="107594"/>
                  </a:lnTo>
                  <a:lnTo>
                    <a:pt x="43713" y="125069"/>
                  </a:lnTo>
                  <a:lnTo>
                    <a:pt x="78308" y="124904"/>
                  </a:lnTo>
                  <a:lnTo>
                    <a:pt x="106362" y="106553"/>
                  </a:lnTo>
                  <a:lnTo>
                    <a:pt x="118008" y="77965"/>
                  </a:lnTo>
                  <a:close/>
                </a:path>
                <a:path w="752475" h="978534">
                  <a:moveTo>
                    <a:pt x="165023" y="282384"/>
                  </a:moveTo>
                  <a:lnTo>
                    <a:pt x="155930" y="268147"/>
                  </a:lnTo>
                  <a:lnTo>
                    <a:pt x="139738" y="262839"/>
                  </a:lnTo>
                  <a:lnTo>
                    <a:pt x="127749" y="276479"/>
                  </a:lnTo>
                  <a:lnTo>
                    <a:pt x="127431" y="293484"/>
                  </a:lnTo>
                  <a:lnTo>
                    <a:pt x="136804" y="307124"/>
                  </a:lnTo>
                  <a:lnTo>
                    <a:pt x="153873" y="310629"/>
                  </a:lnTo>
                  <a:lnTo>
                    <a:pt x="164998" y="298792"/>
                  </a:lnTo>
                  <a:lnTo>
                    <a:pt x="165023" y="282384"/>
                  </a:lnTo>
                  <a:close/>
                </a:path>
                <a:path w="752475" h="978534">
                  <a:moveTo>
                    <a:pt x="327037" y="233400"/>
                  </a:moveTo>
                  <a:lnTo>
                    <a:pt x="321868" y="225780"/>
                  </a:lnTo>
                  <a:lnTo>
                    <a:pt x="312343" y="223253"/>
                  </a:lnTo>
                  <a:lnTo>
                    <a:pt x="305714" y="230555"/>
                  </a:lnTo>
                  <a:lnTo>
                    <a:pt x="305511" y="239763"/>
                  </a:lnTo>
                  <a:lnTo>
                    <a:pt x="310692" y="247370"/>
                  </a:lnTo>
                  <a:lnTo>
                    <a:pt x="320217" y="249897"/>
                  </a:lnTo>
                  <a:lnTo>
                    <a:pt x="326834" y="242608"/>
                  </a:lnTo>
                  <a:lnTo>
                    <a:pt x="327037" y="233400"/>
                  </a:lnTo>
                  <a:close/>
                </a:path>
                <a:path w="752475" h="978534">
                  <a:moveTo>
                    <a:pt x="410781" y="494753"/>
                  </a:moveTo>
                  <a:lnTo>
                    <a:pt x="401345" y="462788"/>
                  </a:lnTo>
                  <a:lnTo>
                    <a:pt x="402945" y="459422"/>
                  </a:lnTo>
                  <a:lnTo>
                    <a:pt x="402361" y="457466"/>
                  </a:lnTo>
                  <a:lnTo>
                    <a:pt x="402158" y="456755"/>
                  </a:lnTo>
                  <a:lnTo>
                    <a:pt x="399770" y="457466"/>
                  </a:lnTo>
                  <a:lnTo>
                    <a:pt x="398233" y="452272"/>
                  </a:lnTo>
                  <a:lnTo>
                    <a:pt x="395058" y="450316"/>
                  </a:lnTo>
                  <a:lnTo>
                    <a:pt x="389483" y="449072"/>
                  </a:lnTo>
                  <a:lnTo>
                    <a:pt x="386308" y="447116"/>
                  </a:lnTo>
                  <a:lnTo>
                    <a:pt x="376732" y="449948"/>
                  </a:lnTo>
                  <a:lnTo>
                    <a:pt x="372732" y="454025"/>
                  </a:lnTo>
                  <a:lnTo>
                    <a:pt x="371132" y="457390"/>
                  </a:lnTo>
                  <a:lnTo>
                    <a:pt x="370306" y="463423"/>
                  </a:lnTo>
                  <a:lnTo>
                    <a:pt x="368668" y="466661"/>
                  </a:lnTo>
                  <a:lnTo>
                    <a:pt x="370243" y="471982"/>
                  </a:lnTo>
                  <a:lnTo>
                    <a:pt x="367969" y="472655"/>
                  </a:lnTo>
                  <a:lnTo>
                    <a:pt x="371906" y="485965"/>
                  </a:lnTo>
                  <a:lnTo>
                    <a:pt x="371894" y="494753"/>
                  </a:lnTo>
                  <a:lnTo>
                    <a:pt x="373443" y="499999"/>
                  </a:lnTo>
                  <a:lnTo>
                    <a:pt x="376631" y="501954"/>
                  </a:lnTo>
                  <a:lnTo>
                    <a:pt x="377418" y="504609"/>
                  </a:lnTo>
                  <a:lnTo>
                    <a:pt x="380466" y="506603"/>
                  </a:lnTo>
                  <a:lnTo>
                    <a:pt x="386829" y="510514"/>
                  </a:lnTo>
                  <a:lnTo>
                    <a:pt x="390855" y="509333"/>
                  </a:lnTo>
                  <a:lnTo>
                    <a:pt x="392823" y="509968"/>
                  </a:lnTo>
                  <a:lnTo>
                    <a:pt x="394957" y="509333"/>
                  </a:lnTo>
                  <a:lnTo>
                    <a:pt x="395224" y="509257"/>
                  </a:lnTo>
                  <a:lnTo>
                    <a:pt x="395897" y="508762"/>
                  </a:lnTo>
                  <a:lnTo>
                    <a:pt x="396405" y="507695"/>
                  </a:lnTo>
                  <a:lnTo>
                    <a:pt x="405968" y="504863"/>
                  </a:lnTo>
                  <a:lnTo>
                    <a:pt x="410781" y="494753"/>
                  </a:lnTo>
                  <a:close/>
                </a:path>
                <a:path w="752475" h="978534">
                  <a:moveTo>
                    <a:pt x="596773" y="770636"/>
                  </a:moveTo>
                  <a:lnTo>
                    <a:pt x="587260" y="756526"/>
                  </a:lnTo>
                  <a:lnTo>
                    <a:pt x="570445" y="753795"/>
                  </a:lnTo>
                  <a:lnTo>
                    <a:pt x="557733" y="765251"/>
                  </a:lnTo>
                  <a:lnTo>
                    <a:pt x="557390" y="782269"/>
                  </a:lnTo>
                  <a:lnTo>
                    <a:pt x="566928" y="796378"/>
                  </a:lnTo>
                  <a:lnTo>
                    <a:pt x="583831" y="799071"/>
                  </a:lnTo>
                  <a:lnTo>
                    <a:pt x="596468" y="787654"/>
                  </a:lnTo>
                  <a:lnTo>
                    <a:pt x="596773" y="770636"/>
                  </a:lnTo>
                  <a:close/>
                </a:path>
                <a:path w="752475" h="978534">
                  <a:moveTo>
                    <a:pt x="752462" y="952881"/>
                  </a:moveTo>
                  <a:lnTo>
                    <a:pt x="743953" y="940511"/>
                  </a:lnTo>
                  <a:lnTo>
                    <a:pt x="728738" y="938250"/>
                  </a:lnTo>
                  <a:lnTo>
                    <a:pt x="717118" y="948448"/>
                  </a:lnTo>
                  <a:lnTo>
                    <a:pt x="716673" y="963460"/>
                  </a:lnTo>
                  <a:lnTo>
                    <a:pt x="725208" y="975817"/>
                  </a:lnTo>
                  <a:lnTo>
                    <a:pt x="740511" y="978065"/>
                  </a:lnTo>
                  <a:lnTo>
                    <a:pt x="752055" y="967892"/>
                  </a:lnTo>
                  <a:lnTo>
                    <a:pt x="752462" y="952881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6466" y="6431825"/>
              <a:ext cx="75276" cy="8510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0768" y="6076962"/>
              <a:ext cx="273685" cy="461645"/>
            </a:xfrm>
            <a:custGeom>
              <a:avLst/>
              <a:gdLst/>
              <a:ahLst/>
              <a:cxnLst/>
              <a:rect l="l" t="t" r="r" b="b"/>
              <a:pathLst>
                <a:path w="273684" h="461645">
                  <a:moveTo>
                    <a:pt x="45212" y="443928"/>
                  </a:moveTo>
                  <a:lnTo>
                    <a:pt x="45199" y="422541"/>
                  </a:lnTo>
                  <a:lnTo>
                    <a:pt x="33578" y="404571"/>
                  </a:lnTo>
                  <a:lnTo>
                    <a:pt x="12547" y="397497"/>
                  </a:lnTo>
                  <a:lnTo>
                    <a:pt x="0" y="414489"/>
                  </a:lnTo>
                  <a:lnTo>
                    <a:pt x="431" y="435762"/>
                  </a:lnTo>
                  <a:lnTo>
                    <a:pt x="11633" y="453859"/>
                  </a:lnTo>
                  <a:lnTo>
                    <a:pt x="31394" y="461289"/>
                  </a:lnTo>
                  <a:lnTo>
                    <a:pt x="45212" y="443928"/>
                  </a:lnTo>
                  <a:close/>
                </a:path>
                <a:path w="273684" h="461645">
                  <a:moveTo>
                    <a:pt x="235229" y="46799"/>
                  </a:moveTo>
                  <a:lnTo>
                    <a:pt x="234797" y="25527"/>
                  </a:lnTo>
                  <a:lnTo>
                    <a:pt x="223596" y="7442"/>
                  </a:lnTo>
                  <a:lnTo>
                    <a:pt x="203847" y="0"/>
                  </a:lnTo>
                  <a:lnTo>
                    <a:pt x="190030" y="17373"/>
                  </a:lnTo>
                  <a:lnTo>
                    <a:pt x="190030" y="38760"/>
                  </a:lnTo>
                  <a:lnTo>
                    <a:pt x="201650" y="56718"/>
                  </a:lnTo>
                  <a:lnTo>
                    <a:pt x="222694" y="63779"/>
                  </a:lnTo>
                  <a:lnTo>
                    <a:pt x="235229" y="46799"/>
                  </a:lnTo>
                  <a:close/>
                </a:path>
                <a:path w="273684" h="461645">
                  <a:moveTo>
                    <a:pt x="273481" y="264147"/>
                  </a:moveTo>
                  <a:lnTo>
                    <a:pt x="259130" y="243560"/>
                  </a:lnTo>
                  <a:lnTo>
                    <a:pt x="233260" y="239915"/>
                  </a:lnTo>
                  <a:lnTo>
                    <a:pt x="213512" y="257035"/>
                  </a:lnTo>
                  <a:lnTo>
                    <a:pt x="212661" y="282130"/>
                  </a:lnTo>
                  <a:lnTo>
                    <a:pt x="227012" y="302717"/>
                  </a:lnTo>
                  <a:lnTo>
                    <a:pt x="252895" y="306362"/>
                  </a:lnTo>
                  <a:lnTo>
                    <a:pt x="272630" y="289242"/>
                  </a:lnTo>
                  <a:lnTo>
                    <a:pt x="273481" y="2641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164" y="6005105"/>
              <a:ext cx="78727" cy="743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249" y="5623534"/>
              <a:ext cx="68103" cy="8243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5336920"/>
              <a:ext cx="296545" cy="511175"/>
            </a:xfrm>
            <a:custGeom>
              <a:avLst/>
              <a:gdLst/>
              <a:ahLst/>
              <a:cxnLst/>
              <a:rect l="l" t="t" r="r" b="b"/>
              <a:pathLst>
                <a:path w="296545" h="511175">
                  <a:moveTo>
                    <a:pt x="36804" y="130263"/>
                  </a:moveTo>
                  <a:lnTo>
                    <a:pt x="20574" y="106743"/>
                  </a:lnTo>
                  <a:lnTo>
                    <a:pt x="0" y="103047"/>
                  </a:lnTo>
                  <a:lnTo>
                    <a:pt x="0" y="177482"/>
                  </a:lnTo>
                  <a:lnTo>
                    <a:pt x="14782" y="181229"/>
                  </a:lnTo>
                  <a:lnTo>
                    <a:pt x="36118" y="159321"/>
                  </a:lnTo>
                  <a:lnTo>
                    <a:pt x="36804" y="130263"/>
                  </a:lnTo>
                  <a:close/>
                </a:path>
                <a:path w="296545" h="511175">
                  <a:moveTo>
                    <a:pt x="248119" y="24104"/>
                  </a:moveTo>
                  <a:lnTo>
                    <a:pt x="233756" y="3581"/>
                  </a:lnTo>
                  <a:lnTo>
                    <a:pt x="207822" y="0"/>
                  </a:lnTo>
                  <a:lnTo>
                    <a:pt x="188074" y="17081"/>
                  </a:lnTo>
                  <a:lnTo>
                    <a:pt x="187198" y="42100"/>
                  </a:lnTo>
                  <a:lnTo>
                    <a:pt x="201536" y="62661"/>
                  </a:lnTo>
                  <a:lnTo>
                    <a:pt x="227418" y="66294"/>
                  </a:lnTo>
                  <a:lnTo>
                    <a:pt x="247230" y="49149"/>
                  </a:lnTo>
                  <a:lnTo>
                    <a:pt x="248119" y="24104"/>
                  </a:lnTo>
                  <a:close/>
                </a:path>
                <a:path w="296545" h="511175">
                  <a:moveTo>
                    <a:pt x="296011" y="465074"/>
                  </a:moveTo>
                  <a:lnTo>
                    <a:pt x="281736" y="443103"/>
                  </a:lnTo>
                  <a:lnTo>
                    <a:pt x="256400" y="436308"/>
                  </a:lnTo>
                  <a:lnTo>
                    <a:pt x="237388" y="456209"/>
                  </a:lnTo>
                  <a:lnTo>
                    <a:pt x="236880" y="482549"/>
                  </a:lnTo>
                  <a:lnTo>
                    <a:pt x="251625" y="504380"/>
                  </a:lnTo>
                  <a:lnTo>
                    <a:pt x="278396" y="510743"/>
                  </a:lnTo>
                  <a:lnTo>
                    <a:pt x="295973" y="491286"/>
                  </a:lnTo>
                  <a:lnTo>
                    <a:pt x="296011" y="465074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23" y="4949062"/>
              <a:ext cx="66206" cy="770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953" y="6383667"/>
              <a:ext cx="78762" cy="957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155" y="6332613"/>
              <a:ext cx="84188" cy="770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6035547"/>
              <a:ext cx="44450" cy="66675"/>
            </a:xfrm>
            <a:custGeom>
              <a:avLst/>
              <a:gdLst/>
              <a:ahLst/>
              <a:cxnLst/>
              <a:rect l="l" t="t" r="r" b="b"/>
              <a:pathLst>
                <a:path w="44450" h="66675">
                  <a:moveTo>
                    <a:pt x="4202" y="0"/>
                  </a:moveTo>
                  <a:lnTo>
                    <a:pt x="0" y="3820"/>
                  </a:lnTo>
                  <a:lnTo>
                    <a:pt x="0" y="62520"/>
                  </a:lnTo>
                  <a:lnTo>
                    <a:pt x="23839" y="66446"/>
                  </a:lnTo>
                  <a:lnTo>
                    <a:pt x="43579" y="49320"/>
                  </a:lnTo>
                  <a:lnTo>
                    <a:pt x="44432" y="24231"/>
                  </a:lnTo>
                  <a:lnTo>
                    <a:pt x="30079" y="3638"/>
                  </a:lnTo>
                  <a:lnTo>
                    <a:pt x="4202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2014" y="4809743"/>
              <a:ext cx="82357" cy="92963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340" y="4399407"/>
            <a:ext cx="87740" cy="10617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751495" y="4794046"/>
            <a:ext cx="1392504" cy="206395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1386459" cy="4128770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0" y="0"/>
            <a:ext cx="9144000" cy="2969260"/>
            <a:chOff x="0" y="0"/>
            <a:chExt cx="9144000" cy="2969260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24633" y="0"/>
              <a:ext cx="5562688" cy="111194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82408" y="0"/>
              <a:ext cx="2061591" cy="296885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87378" y="48767"/>
              <a:ext cx="77960" cy="15323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693330" y="0"/>
              <a:ext cx="1103630" cy="530860"/>
            </a:xfrm>
            <a:custGeom>
              <a:avLst/>
              <a:gdLst/>
              <a:ahLst/>
              <a:cxnLst/>
              <a:rect l="l" t="t" r="r" b="b"/>
              <a:pathLst>
                <a:path w="1103629" h="530860">
                  <a:moveTo>
                    <a:pt x="39954" y="4038"/>
                  </a:moveTo>
                  <a:lnTo>
                    <a:pt x="37922" y="0"/>
                  </a:lnTo>
                  <a:lnTo>
                    <a:pt x="1333" y="0"/>
                  </a:lnTo>
                  <a:lnTo>
                    <a:pt x="0" y="3657"/>
                  </a:lnTo>
                  <a:lnTo>
                    <a:pt x="6807" y="17018"/>
                  </a:lnTo>
                  <a:lnTo>
                    <a:pt x="20167" y="23825"/>
                  </a:lnTo>
                  <a:lnTo>
                    <a:pt x="34620" y="18542"/>
                  </a:lnTo>
                  <a:lnTo>
                    <a:pt x="39954" y="4038"/>
                  </a:lnTo>
                  <a:close/>
                </a:path>
                <a:path w="1103629" h="530860">
                  <a:moveTo>
                    <a:pt x="267525" y="88836"/>
                  </a:moveTo>
                  <a:lnTo>
                    <a:pt x="259689" y="73736"/>
                  </a:lnTo>
                  <a:lnTo>
                    <a:pt x="244563" y="65862"/>
                  </a:lnTo>
                  <a:lnTo>
                    <a:pt x="228422" y="71501"/>
                  </a:lnTo>
                  <a:lnTo>
                    <a:pt x="222770" y="87642"/>
                  </a:lnTo>
                  <a:lnTo>
                    <a:pt x="230644" y="102730"/>
                  </a:lnTo>
                  <a:lnTo>
                    <a:pt x="245745" y="110566"/>
                  </a:lnTo>
                  <a:lnTo>
                    <a:pt x="261823" y="104902"/>
                  </a:lnTo>
                  <a:lnTo>
                    <a:pt x="267525" y="88836"/>
                  </a:lnTo>
                  <a:close/>
                </a:path>
                <a:path w="1103629" h="530860">
                  <a:moveTo>
                    <a:pt x="578688" y="273812"/>
                  </a:moveTo>
                  <a:lnTo>
                    <a:pt x="578561" y="270129"/>
                  </a:lnTo>
                  <a:lnTo>
                    <a:pt x="576402" y="264426"/>
                  </a:lnTo>
                  <a:lnTo>
                    <a:pt x="576275" y="260858"/>
                  </a:lnTo>
                  <a:lnTo>
                    <a:pt x="572338" y="256921"/>
                  </a:lnTo>
                  <a:lnTo>
                    <a:pt x="573989" y="255270"/>
                  </a:lnTo>
                  <a:lnTo>
                    <a:pt x="568147" y="249301"/>
                  </a:lnTo>
                  <a:lnTo>
                    <a:pt x="564210" y="245376"/>
                  </a:lnTo>
                  <a:lnTo>
                    <a:pt x="560019" y="237744"/>
                  </a:lnTo>
                  <a:lnTo>
                    <a:pt x="558114" y="235712"/>
                  </a:lnTo>
                  <a:lnTo>
                    <a:pt x="556082" y="233807"/>
                  </a:lnTo>
                  <a:lnTo>
                    <a:pt x="552399" y="233553"/>
                  </a:lnTo>
                  <a:lnTo>
                    <a:pt x="550494" y="231648"/>
                  </a:lnTo>
                  <a:lnTo>
                    <a:pt x="543128" y="231152"/>
                  </a:lnTo>
                  <a:lnTo>
                    <a:pt x="539318" y="231025"/>
                  </a:lnTo>
                  <a:lnTo>
                    <a:pt x="537540" y="232676"/>
                  </a:lnTo>
                  <a:lnTo>
                    <a:pt x="536397" y="233934"/>
                  </a:lnTo>
                  <a:lnTo>
                    <a:pt x="534365" y="234327"/>
                  </a:lnTo>
                  <a:lnTo>
                    <a:pt x="532587" y="236105"/>
                  </a:lnTo>
                  <a:lnTo>
                    <a:pt x="532206" y="236855"/>
                  </a:lnTo>
                  <a:lnTo>
                    <a:pt x="532333" y="237998"/>
                  </a:lnTo>
                  <a:lnTo>
                    <a:pt x="525221" y="245110"/>
                  </a:lnTo>
                  <a:lnTo>
                    <a:pt x="525500" y="249301"/>
                  </a:lnTo>
                  <a:lnTo>
                    <a:pt x="525856" y="256286"/>
                  </a:lnTo>
                  <a:lnTo>
                    <a:pt x="549351" y="279781"/>
                  </a:lnTo>
                  <a:lnTo>
                    <a:pt x="549605" y="283603"/>
                  </a:lnTo>
                  <a:lnTo>
                    <a:pt x="551510" y="285496"/>
                  </a:lnTo>
                  <a:lnTo>
                    <a:pt x="553288" y="283730"/>
                  </a:lnTo>
                  <a:lnTo>
                    <a:pt x="557098" y="287528"/>
                  </a:lnTo>
                  <a:lnTo>
                    <a:pt x="560908" y="287782"/>
                  </a:lnTo>
                  <a:lnTo>
                    <a:pt x="566369" y="286258"/>
                  </a:lnTo>
                  <a:lnTo>
                    <a:pt x="570052" y="286385"/>
                  </a:lnTo>
                  <a:lnTo>
                    <a:pt x="570179" y="286258"/>
                  </a:lnTo>
                  <a:lnTo>
                    <a:pt x="572719" y="283730"/>
                  </a:lnTo>
                  <a:lnTo>
                    <a:pt x="573608" y="282829"/>
                  </a:lnTo>
                  <a:lnTo>
                    <a:pt x="577164" y="279400"/>
                  </a:lnTo>
                  <a:lnTo>
                    <a:pt x="578688" y="273812"/>
                  </a:lnTo>
                  <a:close/>
                </a:path>
                <a:path w="1103629" h="530860">
                  <a:moveTo>
                    <a:pt x="744334" y="438162"/>
                  </a:moveTo>
                  <a:lnTo>
                    <a:pt x="740117" y="429996"/>
                  </a:lnTo>
                  <a:lnTo>
                    <a:pt x="731913" y="425780"/>
                  </a:lnTo>
                  <a:lnTo>
                    <a:pt x="722325" y="428117"/>
                  </a:lnTo>
                  <a:lnTo>
                    <a:pt x="720039" y="437692"/>
                  </a:lnTo>
                  <a:lnTo>
                    <a:pt x="724255" y="445858"/>
                  </a:lnTo>
                  <a:lnTo>
                    <a:pt x="732421" y="450037"/>
                  </a:lnTo>
                  <a:lnTo>
                    <a:pt x="742010" y="447675"/>
                  </a:lnTo>
                  <a:lnTo>
                    <a:pt x="744334" y="438162"/>
                  </a:lnTo>
                  <a:close/>
                </a:path>
                <a:path w="1103629" h="530860">
                  <a:moveTo>
                    <a:pt x="878738" y="312762"/>
                  </a:moveTo>
                  <a:lnTo>
                    <a:pt x="870889" y="297675"/>
                  </a:lnTo>
                  <a:lnTo>
                    <a:pt x="856157" y="290182"/>
                  </a:lnTo>
                  <a:lnTo>
                    <a:pt x="839546" y="295275"/>
                  </a:lnTo>
                  <a:lnTo>
                    <a:pt x="835380" y="310972"/>
                  </a:lnTo>
                  <a:lnTo>
                    <a:pt x="843178" y="325399"/>
                  </a:lnTo>
                  <a:lnTo>
                    <a:pt x="857948" y="333552"/>
                  </a:lnTo>
                  <a:lnTo>
                    <a:pt x="874725" y="330454"/>
                  </a:lnTo>
                  <a:lnTo>
                    <a:pt x="878738" y="312762"/>
                  </a:lnTo>
                  <a:close/>
                </a:path>
                <a:path w="1103629" h="530860">
                  <a:moveTo>
                    <a:pt x="1103350" y="484162"/>
                  </a:moveTo>
                  <a:lnTo>
                    <a:pt x="1100404" y="453009"/>
                  </a:lnTo>
                  <a:lnTo>
                    <a:pt x="1082941" y="426135"/>
                  </a:lnTo>
                  <a:lnTo>
                    <a:pt x="1056068" y="408647"/>
                  </a:lnTo>
                  <a:lnTo>
                    <a:pt x="1024928" y="405663"/>
                  </a:lnTo>
                  <a:lnTo>
                    <a:pt x="994613" y="422275"/>
                  </a:lnTo>
                  <a:lnTo>
                    <a:pt x="978725" y="451853"/>
                  </a:lnTo>
                  <a:lnTo>
                    <a:pt x="982154" y="482561"/>
                  </a:lnTo>
                  <a:lnTo>
                    <a:pt x="999782" y="509295"/>
                  </a:lnTo>
                  <a:lnTo>
                    <a:pt x="1026490" y="526923"/>
                  </a:lnTo>
                  <a:lnTo>
                    <a:pt x="1057160" y="530364"/>
                  </a:lnTo>
                  <a:lnTo>
                    <a:pt x="1086688" y="514477"/>
                  </a:lnTo>
                  <a:lnTo>
                    <a:pt x="1103350" y="48416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90624" y="274764"/>
              <a:ext cx="84709" cy="8478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34652" y="296995"/>
              <a:ext cx="67296" cy="6729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160499" y="61327"/>
              <a:ext cx="76835" cy="494030"/>
            </a:xfrm>
            <a:custGeom>
              <a:avLst/>
              <a:gdLst/>
              <a:ahLst/>
              <a:cxnLst/>
              <a:rect l="l" t="t" r="r" b="b"/>
              <a:pathLst>
                <a:path w="76834" h="494030">
                  <a:moveTo>
                    <a:pt x="53809" y="29019"/>
                  </a:moveTo>
                  <a:lnTo>
                    <a:pt x="43230" y="10528"/>
                  </a:lnTo>
                  <a:lnTo>
                    <a:pt x="24739" y="0"/>
                  </a:lnTo>
                  <a:lnTo>
                    <a:pt x="3822" y="2933"/>
                  </a:lnTo>
                  <a:lnTo>
                    <a:pt x="0" y="24765"/>
                  </a:lnTo>
                  <a:lnTo>
                    <a:pt x="10236" y="43535"/>
                  </a:lnTo>
                  <a:lnTo>
                    <a:pt x="29032" y="53746"/>
                  </a:lnTo>
                  <a:lnTo>
                    <a:pt x="50939" y="49923"/>
                  </a:lnTo>
                  <a:lnTo>
                    <a:pt x="53809" y="29019"/>
                  </a:lnTo>
                  <a:close/>
                </a:path>
                <a:path w="76834" h="494030">
                  <a:moveTo>
                    <a:pt x="76593" y="468668"/>
                  </a:moveTo>
                  <a:lnTo>
                    <a:pt x="66370" y="449897"/>
                  </a:lnTo>
                  <a:lnTo>
                    <a:pt x="47561" y="439686"/>
                  </a:lnTo>
                  <a:lnTo>
                    <a:pt x="25666" y="443496"/>
                  </a:lnTo>
                  <a:lnTo>
                    <a:pt x="22783" y="464413"/>
                  </a:lnTo>
                  <a:lnTo>
                    <a:pt x="33362" y="482904"/>
                  </a:lnTo>
                  <a:lnTo>
                    <a:pt x="51854" y="493433"/>
                  </a:lnTo>
                  <a:lnTo>
                    <a:pt x="72783" y="490486"/>
                  </a:lnTo>
                  <a:lnTo>
                    <a:pt x="76593" y="468668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39073" y="474091"/>
              <a:ext cx="77470" cy="7962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53470" y="787693"/>
              <a:ext cx="77793" cy="7784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719863" y="537723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79">
                  <a:moveTo>
                    <a:pt x="32718" y="0"/>
                  </a:moveTo>
                  <a:lnTo>
                    <a:pt x="6179" y="7233"/>
                  </a:lnTo>
                  <a:lnTo>
                    <a:pt x="0" y="32700"/>
                  </a:lnTo>
                  <a:lnTo>
                    <a:pt x="12465" y="55715"/>
                  </a:lnTo>
                  <a:lnTo>
                    <a:pt x="35504" y="68204"/>
                  </a:lnTo>
                  <a:lnTo>
                    <a:pt x="61043" y="62097"/>
                  </a:lnTo>
                  <a:lnTo>
                    <a:pt x="68222" y="35540"/>
                  </a:lnTo>
                  <a:lnTo>
                    <a:pt x="56090" y="12138"/>
                  </a:lnTo>
                  <a:lnTo>
                    <a:pt x="32718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73871" y="901878"/>
              <a:ext cx="67333" cy="6733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548396" y="701255"/>
              <a:ext cx="595630" cy="542290"/>
            </a:xfrm>
            <a:custGeom>
              <a:avLst/>
              <a:gdLst/>
              <a:ahLst/>
              <a:cxnLst/>
              <a:rect l="l" t="t" r="r" b="b"/>
              <a:pathLst>
                <a:path w="595629" h="542290">
                  <a:moveTo>
                    <a:pt x="16827" y="533806"/>
                  </a:moveTo>
                  <a:lnTo>
                    <a:pt x="13893" y="528231"/>
                  </a:lnTo>
                  <a:lnTo>
                    <a:pt x="7937" y="524954"/>
                  </a:lnTo>
                  <a:lnTo>
                    <a:pt x="990" y="525945"/>
                  </a:lnTo>
                  <a:lnTo>
                    <a:pt x="0" y="532879"/>
                  </a:lnTo>
                  <a:lnTo>
                    <a:pt x="3314" y="538810"/>
                  </a:lnTo>
                  <a:lnTo>
                    <a:pt x="8890" y="541743"/>
                  </a:lnTo>
                  <a:lnTo>
                    <a:pt x="14706" y="539661"/>
                  </a:lnTo>
                  <a:lnTo>
                    <a:pt x="16827" y="533806"/>
                  </a:lnTo>
                  <a:close/>
                </a:path>
                <a:path w="595629" h="542290">
                  <a:moveTo>
                    <a:pt x="595604" y="317"/>
                  </a:moveTo>
                  <a:lnTo>
                    <a:pt x="595007" y="0"/>
                  </a:lnTo>
                  <a:lnTo>
                    <a:pt x="566648" y="7277"/>
                  </a:lnTo>
                  <a:lnTo>
                    <a:pt x="558342" y="36652"/>
                  </a:lnTo>
                  <a:lnTo>
                    <a:pt x="571614" y="62496"/>
                  </a:lnTo>
                  <a:lnTo>
                    <a:pt x="595604" y="74676"/>
                  </a:lnTo>
                  <a:lnTo>
                    <a:pt x="595604" y="31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25529" y="894195"/>
              <a:ext cx="76676" cy="7667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105267" y="770762"/>
              <a:ext cx="50165" cy="46355"/>
            </a:xfrm>
            <a:custGeom>
              <a:avLst/>
              <a:gdLst/>
              <a:ahLst/>
              <a:cxnLst/>
              <a:rect l="l" t="t" r="r" b="b"/>
              <a:pathLst>
                <a:path w="50165" h="46355">
                  <a:moveTo>
                    <a:pt x="26415" y="0"/>
                  </a:moveTo>
                  <a:lnTo>
                    <a:pt x="21081" y="1524"/>
                  </a:lnTo>
                  <a:lnTo>
                    <a:pt x="5079" y="17399"/>
                  </a:lnTo>
                  <a:lnTo>
                    <a:pt x="1650" y="20954"/>
                  </a:lnTo>
                  <a:lnTo>
                    <a:pt x="0" y="26415"/>
                  </a:lnTo>
                  <a:lnTo>
                    <a:pt x="253" y="30099"/>
                  </a:lnTo>
                  <a:lnTo>
                    <a:pt x="2158" y="32131"/>
                  </a:lnTo>
                  <a:lnTo>
                    <a:pt x="507" y="33909"/>
                  </a:lnTo>
                  <a:lnTo>
                    <a:pt x="2412" y="35813"/>
                  </a:lnTo>
                  <a:lnTo>
                    <a:pt x="4317" y="37846"/>
                  </a:lnTo>
                  <a:lnTo>
                    <a:pt x="6350" y="39750"/>
                  </a:lnTo>
                  <a:lnTo>
                    <a:pt x="23367" y="46227"/>
                  </a:lnTo>
                  <a:lnTo>
                    <a:pt x="28955" y="44703"/>
                  </a:lnTo>
                  <a:lnTo>
                    <a:pt x="48259" y="25400"/>
                  </a:lnTo>
                  <a:lnTo>
                    <a:pt x="49783" y="19938"/>
                  </a:lnTo>
                  <a:lnTo>
                    <a:pt x="49529" y="16128"/>
                  </a:lnTo>
                  <a:lnTo>
                    <a:pt x="49402" y="12446"/>
                  </a:lnTo>
                  <a:lnTo>
                    <a:pt x="45465" y="8509"/>
                  </a:lnTo>
                  <a:lnTo>
                    <a:pt x="43433" y="6603"/>
                  </a:lnTo>
                  <a:lnTo>
                    <a:pt x="39624" y="2666"/>
                  </a:lnTo>
                  <a:lnTo>
                    <a:pt x="33908" y="508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56889" y="590976"/>
              <a:ext cx="105963" cy="10588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60033" y="9909"/>
              <a:ext cx="89908" cy="8990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619539" y="0"/>
              <a:ext cx="75565" cy="27940"/>
            </a:xfrm>
            <a:custGeom>
              <a:avLst/>
              <a:gdLst/>
              <a:ahLst/>
              <a:cxnLst/>
              <a:rect l="l" t="t" r="r" b="b"/>
              <a:pathLst>
                <a:path w="75565" h="27940">
                  <a:moveTo>
                    <a:pt x="75388" y="0"/>
                  </a:moveTo>
                  <a:lnTo>
                    <a:pt x="0" y="0"/>
                  </a:lnTo>
                  <a:lnTo>
                    <a:pt x="1474" y="3301"/>
                  </a:lnTo>
                  <a:lnTo>
                    <a:pt x="1601" y="6984"/>
                  </a:lnTo>
                  <a:lnTo>
                    <a:pt x="3760" y="12700"/>
                  </a:lnTo>
                  <a:lnTo>
                    <a:pt x="9475" y="14858"/>
                  </a:lnTo>
                  <a:lnTo>
                    <a:pt x="15571" y="20827"/>
                  </a:lnTo>
                  <a:lnTo>
                    <a:pt x="19381" y="24638"/>
                  </a:lnTo>
                  <a:lnTo>
                    <a:pt x="24969" y="26797"/>
                  </a:lnTo>
                  <a:lnTo>
                    <a:pt x="32462" y="27304"/>
                  </a:lnTo>
                  <a:lnTo>
                    <a:pt x="39955" y="27685"/>
                  </a:lnTo>
                  <a:lnTo>
                    <a:pt x="45416" y="26034"/>
                  </a:lnTo>
                  <a:lnTo>
                    <a:pt x="50872" y="20700"/>
                  </a:lnTo>
                  <a:lnTo>
                    <a:pt x="54179" y="17272"/>
                  </a:lnTo>
                  <a:lnTo>
                    <a:pt x="58116" y="17272"/>
                  </a:lnTo>
                  <a:lnTo>
                    <a:pt x="75388" y="0"/>
                  </a:lnTo>
                  <a:close/>
                </a:path>
                <a:path w="75565" h="27940">
                  <a:moveTo>
                    <a:pt x="58116" y="17272"/>
                  </a:moveTo>
                  <a:lnTo>
                    <a:pt x="54179" y="17272"/>
                  </a:lnTo>
                  <a:lnTo>
                    <a:pt x="56211" y="19176"/>
                  </a:lnTo>
                  <a:lnTo>
                    <a:pt x="58116" y="1727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19005" y="191698"/>
              <a:ext cx="66295" cy="6634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039149" y="189089"/>
              <a:ext cx="105410" cy="1295400"/>
            </a:xfrm>
            <a:custGeom>
              <a:avLst/>
              <a:gdLst/>
              <a:ahLst/>
              <a:cxnLst/>
              <a:rect l="l" t="t" r="r" b="b"/>
              <a:pathLst>
                <a:path w="105409" h="1295400">
                  <a:moveTo>
                    <a:pt x="36906" y="19062"/>
                  </a:moveTo>
                  <a:lnTo>
                    <a:pt x="30327" y="6540"/>
                  </a:lnTo>
                  <a:lnTo>
                    <a:pt x="17805" y="0"/>
                  </a:lnTo>
                  <a:lnTo>
                    <a:pt x="3759" y="3822"/>
                  </a:lnTo>
                  <a:lnTo>
                    <a:pt x="0" y="17856"/>
                  </a:lnTo>
                  <a:lnTo>
                    <a:pt x="6565" y="30353"/>
                  </a:lnTo>
                  <a:lnTo>
                    <a:pt x="19062" y="36918"/>
                  </a:lnTo>
                  <a:lnTo>
                    <a:pt x="33096" y="33159"/>
                  </a:lnTo>
                  <a:lnTo>
                    <a:pt x="36906" y="19062"/>
                  </a:lnTo>
                  <a:close/>
                </a:path>
                <a:path w="105409" h="1295400">
                  <a:moveTo>
                    <a:pt x="104851" y="1209103"/>
                  </a:moveTo>
                  <a:lnTo>
                    <a:pt x="78054" y="1218704"/>
                  </a:lnTo>
                  <a:lnTo>
                    <a:pt x="66027" y="1252220"/>
                  </a:lnTo>
                  <a:lnTo>
                    <a:pt x="82003" y="1283385"/>
                  </a:lnTo>
                  <a:lnTo>
                    <a:pt x="104851" y="1295107"/>
                  </a:lnTo>
                  <a:lnTo>
                    <a:pt x="104851" y="1209103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0" y="4939"/>
              <a:ext cx="2200275" cy="2819400"/>
            </a:xfrm>
            <a:custGeom>
              <a:avLst/>
              <a:gdLst/>
              <a:ahLst/>
              <a:cxnLst/>
              <a:rect l="l" t="t" r="r" b="b"/>
              <a:pathLst>
                <a:path w="2200275" h="2819400">
                  <a:moveTo>
                    <a:pt x="746250" y="1257300"/>
                  </a:moveTo>
                  <a:lnTo>
                    <a:pt x="699579" y="1257300"/>
                  </a:lnTo>
                  <a:lnTo>
                    <a:pt x="679827" y="1308100"/>
                  </a:lnTo>
                  <a:lnTo>
                    <a:pt x="660128" y="1346200"/>
                  </a:lnTo>
                  <a:lnTo>
                    <a:pt x="620844" y="1447800"/>
                  </a:lnTo>
                  <a:lnTo>
                    <a:pt x="542401" y="1638300"/>
                  </a:lnTo>
                  <a:lnTo>
                    <a:pt x="522749" y="1689100"/>
                  </a:lnTo>
                  <a:lnTo>
                    <a:pt x="503056" y="1727200"/>
                  </a:lnTo>
                  <a:lnTo>
                    <a:pt x="463501" y="1828800"/>
                  </a:lnTo>
                  <a:lnTo>
                    <a:pt x="443617" y="1866900"/>
                  </a:lnTo>
                  <a:lnTo>
                    <a:pt x="423645" y="1917700"/>
                  </a:lnTo>
                  <a:lnTo>
                    <a:pt x="403574" y="1968500"/>
                  </a:lnTo>
                  <a:lnTo>
                    <a:pt x="383393" y="2019300"/>
                  </a:lnTo>
                  <a:lnTo>
                    <a:pt x="363088" y="2057400"/>
                  </a:lnTo>
                  <a:lnTo>
                    <a:pt x="342650" y="2108200"/>
                  </a:lnTo>
                  <a:lnTo>
                    <a:pt x="322066" y="2159000"/>
                  </a:lnTo>
                  <a:lnTo>
                    <a:pt x="301323" y="2197100"/>
                  </a:lnTo>
                  <a:lnTo>
                    <a:pt x="280412" y="2247900"/>
                  </a:lnTo>
                  <a:lnTo>
                    <a:pt x="259319" y="2286000"/>
                  </a:lnTo>
                  <a:lnTo>
                    <a:pt x="238033" y="2336800"/>
                  </a:lnTo>
                  <a:lnTo>
                    <a:pt x="216543" y="2387600"/>
                  </a:lnTo>
                  <a:lnTo>
                    <a:pt x="194836" y="2425700"/>
                  </a:lnTo>
                  <a:lnTo>
                    <a:pt x="172901" y="2476500"/>
                  </a:lnTo>
                  <a:lnTo>
                    <a:pt x="150726" y="2514600"/>
                  </a:lnTo>
                  <a:lnTo>
                    <a:pt x="128300" y="2565400"/>
                  </a:lnTo>
                  <a:lnTo>
                    <a:pt x="105610" y="2603500"/>
                  </a:lnTo>
                  <a:lnTo>
                    <a:pt x="82645" y="2654300"/>
                  </a:lnTo>
                  <a:lnTo>
                    <a:pt x="59393" y="2692400"/>
                  </a:lnTo>
                  <a:lnTo>
                    <a:pt x="35843" y="2743200"/>
                  </a:lnTo>
                  <a:lnTo>
                    <a:pt x="11982" y="2781300"/>
                  </a:lnTo>
                  <a:lnTo>
                    <a:pt x="7867" y="2794000"/>
                  </a:lnTo>
                  <a:lnTo>
                    <a:pt x="10392" y="2806700"/>
                  </a:lnTo>
                  <a:lnTo>
                    <a:pt x="16529" y="2819400"/>
                  </a:lnTo>
                  <a:lnTo>
                    <a:pt x="42231" y="2819400"/>
                  </a:lnTo>
                  <a:lnTo>
                    <a:pt x="66442" y="2768600"/>
                  </a:lnTo>
                  <a:lnTo>
                    <a:pt x="90331" y="2730500"/>
                  </a:lnTo>
                  <a:lnTo>
                    <a:pt x="113910" y="2692400"/>
                  </a:lnTo>
                  <a:lnTo>
                    <a:pt x="137190" y="2641600"/>
                  </a:lnTo>
                  <a:lnTo>
                    <a:pt x="160182" y="2603500"/>
                  </a:lnTo>
                  <a:lnTo>
                    <a:pt x="182899" y="2552700"/>
                  </a:lnTo>
                  <a:lnTo>
                    <a:pt x="205353" y="2501900"/>
                  </a:lnTo>
                  <a:lnTo>
                    <a:pt x="227554" y="2463800"/>
                  </a:lnTo>
                  <a:lnTo>
                    <a:pt x="249515" y="2413000"/>
                  </a:lnTo>
                  <a:lnTo>
                    <a:pt x="271248" y="2374900"/>
                  </a:lnTo>
                  <a:lnTo>
                    <a:pt x="292764" y="2324100"/>
                  </a:lnTo>
                  <a:lnTo>
                    <a:pt x="314074" y="2273300"/>
                  </a:lnTo>
                  <a:lnTo>
                    <a:pt x="335191" y="2235200"/>
                  </a:lnTo>
                  <a:lnTo>
                    <a:pt x="356127" y="2184400"/>
                  </a:lnTo>
                  <a:lnTo>
                    <a:pt x="376892" y="2133600"/>
                  </a:lnTo>
                  <a:lnTo>
                    <a:pt x="397500" y="2095500"/>
                  </a:lnTo>
                  <a:lnTo>
                    <a:pt x="417961" y="2044700"/>
                  </a:lnTo>
                  <a:lnTo>
                    <a:pt x="438287" y="1993900"/>
                  </a:lnTo>
                  <a:lnTo>
                    <a:pt x="458489" y="1955800"/>
                  </a:lnTo>
                  <a:lnTo>
                    <a:pt x="478581" y="1905000"/>
                  </a:lnTo>
                  <a:lnTo>
                    <a:pt x="498573" y="1854200"/>
                  </a:lnTo>
                  <a:lnTo>
                    <a:pt x="537955" y="1765300"/>
                  </a:lnTo>
                  <a:lnTo>
                    <a:pt x="576757" y="1663700"/>
                  </a:lnTo>
                  <a:lnTo>
                    <a:pt x="596103" y="1625600"/>
                  </a:lnTo>
                  <a:lnTo>
                    <a:pt x="615428" y="1574800"/>
                  </a:lnTo>
                  <a:lnTo>
                    <a:pt x="673401" y="1435100"/>
                  </a:lnTo>
                  <a:lnTo>
                    <a:pt x="692763" y="1384300"/>
                  </a:lnTo>
                  <a:lnTo>
                    <a:pt x="712164" y="1346200"/>
                  </a:lnTo>
                  <a:lnTo>
                    <a:pt x="746250" y="1257300"/>
                  </a:lnTo>
                  <a:close/>
                </a:path>
                <a:path w="2200275" h="2819400">
                  <a:moveTo>
                    <a:pt x="261049" y="1333500"/>
                  </a:moveTo>
                  <a:lnTo>
                    <a:pt x="0" y="1333500"/>
                  </a:lnTo>
                  <a:lnTo>
                    <a:pt x="0" y="1371600"/>
                  </a:lnTo>
                  <a:lnTo>
                    <a:pt x="14638" y="1371600"/>
                  </a:lnTo>
                  <a:lnTo>
                    <a:pt x="64071" y="1358900"/>
                  </a:lnTo>
                  <a:lnTo>
                    <a:pt x="113430" y="1358900"/>
                  </a:lnTo>
                  <a:lnTo>
                    <a:pt x="162713" y="1346200"/>
                  </a:lnTo>
                  <a:lnTo>
                    <a:pt x="211920" y="1346200"/>
                  </a:lnTo>
                  <a:lnTo>
                    <a:pt x="261049" y="1333500"/>
                  </a:lnTo>
                  <a:close/>
                </a:path>
                <a:path w="2200275" h="2819400">
                  <a:moveTo>
                    <a:pt x="407965" y="1308100"/>
                  </a:moveTo>
                  <a:lnTo>
                    <a:pt x="175613" y="1308100"/>
                  </a:lnTo>
                  <a:lnTo>
                    <a:pt x="76419" y="1333500"/>
                  </a:lnTo>
                  <a:lnTo>
                    <a:pt x="310101" y="1333500"/>
                  </a:lnTo>
                  <a:lnTo>
                    <a:pt x="407965" y="1308100"/>
                  </a:lnTo>
                  <a:close/>
                </a:path>
                <a:path w="2200275" h="2819400">
                  <a:moveTo>
                    <a:pt x="1375754" y="0"/>
                  </a:moveTo>
                  <a:lnTo>
                    <a:pt x="1326917" y="0"/>
                  </a:lnTo>
                  <a:lnTo>
                    <a:pt x="1308586" y="25400"/>
                  </a:lnTo>
                  <a:lnTo>
                    <a:pt x="1281954" y="76200"/>
                  </a:lnTo>
                  <a:lnTo>
                    <a:pt x="1255751" y="114300"/>
                  </a:lnTo>
                  <a:lnTo>
                    <a:pt x="1229960" y="165100"/>
                  </a:lnTo>
                  <a:lnTo>
                    <a:pt x="1204563" y="203200"/>
                  </a:lnTo>
                  <a:lnTo>
                    <a:pt x="1179544" y="241300"/>
                  </a:lnTo>
                  <a:lnTo>
                    <a:pt x="1154887" y="292100"/>
                  </a:lnTo>
                  <a:lnTo>
                    <a:pt x="1131335" y="330200"/>
                  </a:lnTo>
                  <a:lnTo>
                    <a:pt x="1108104" y="381000"/>
                  </a:lnTo>
                  <a:lnTo>
                    <a:pt x="1085180" y="419100"/>
                  </a:lnTo>
                  <a:lnTo>
                    <a:pt x="1062549" y="457200"/>
                  </a:lnTo>
                  <a:lnTo>
                    <a:pt x="1040195" y="508000"/>
                  </a:lnTo>
                  <a:lnTo>
                    <a:pt x="1018105" y="546100"/>
                  </a:lnTo>
                  <a:lnTo>
                    <a:pt x="996265" y="596900"/>
                  </a:lnTo>
                  <a:lnTo>
                    <a:pt x="974658" y="635000"/>
                  </a:lnTo>
                  <a:lnTo>
                    <a:pt x="953273" y="685800"/>
                  </a:lnTo>
                  <a:lnTo>
                    <a:pt x="932093" y="723900"/>
                  </a:lnTo>
                  <a:lnTo>
                    <a:pt x="911104" y="774700"/>
                  </a:lnTo>
                  <a:lnTo>
                    <a:pt x="890293" y="825500"/>
                  </a:lnTo>
                  <a:lnTo>
                    <a:pt x="869644" y="863600"/>
                  </a:lnTo>
                  <a:lnTo>
                    <a:pt x="849144" y="914400"/>
                  </a:lnTo>
                  <a:lnTo>
                    <a:pt x="828777" y="952500"/>
                  </a:lnTo>
                  <a:lnTo>
                    <a:pt x="808530" y="1003300"/>
                  </a:lnTo>
                  <a:lnTo>
                    <a:pt x="788388" y="1054100"/>
                  </a:lnTo>
                  <a:lnTo>
                    <a:pt x="768337" y="1092200"/>
                  </a:lnTo>
                  <a:lnTo>
                    <a:pt x="755046" y="1130300"/>
                  </a:lnTo>
                  <a:lnTo>
                    <a:pt x="741819" y="1155700"/>
                  </a:lnTo>
                  <a:lnTo>
                    <a:pt x="728650" y="1193800"/>
                  </a:lnTo>
                  <a:lnTo>
                    <a:pt x="715530" y="1219200"/>
                  </a:lnTo>
                  <a:lnTo>
                    <a:pt x="618103" y="1244600"/>
                  </a:lnTo>
                  <a:lnTo>
                    <a:pt x="569263" y="1244600"/>
                  </a:lnTo>
                  <a:lnTo>
                    <a:pt x="471333" y="1270000"/>
                  </a:lnTo>
                  <a:lnTo>
                    <a:pt x="422245" y="1270000"/>
                  </a:lnTo>
                  <a:lnTo>
                    <a:pt x="323828" y="1295400"/>
                  </a:lnTo>
                  <a:lnTo>
                    <a:pt x="274501" y="1295400"/>
                  </a:lnTo>
                  <a:lnTo>
                    <a:pt x="225095" y="1308100"/>
                  </a:lnTo>
                  <a:lnTo>
                    <a:pt x="456776" y="1308100"/>
                  </a:lnTo>
                  <a:lnTo>
                    <a:pt x="554150" y="1282700"/>
                  </a:lnTo>
                  <a:lnTo>
                    <a:pt x="602712" y="1282700"/>
                  </a:lnTo>
                  <a:lnTo>
                    <a:pt x="699579" y="1257300"/>
                  </a:lnTo>
                  <a:lnTo>
                    <a:pt x="746250" y="1257300"/>
                  </a:lnTo>
                  <a:lnTo>
                    <a:pt x="751128" y="1244600"/>
                  </a:lnTo>
                  <a:lnTo>
                    <a:pt x="904719" y="1206500"/>
                  </a:lnTo>
                  <a:lnTo>
                    <a:pt x="767041" y="1206500"/>
                  </a:lnTo>
                  <a:lnTo>
                    <a:pt x="787353" y="1155700"/>
                  </a:lnTo>
                  <a:lnTo>
                    <a:pt x="807763" y="1117600"/>
                  </a:lnTo>
                  <a:lnTo>
                    <a:pt x="828284" y="1066800"/>
                  </a:lnTo>
                  <a:lnTo>
                    <a:pt x="848930" y="1016000"/>
                  </a:lnTo>
                  <a:lnTo>
                    <a:pt x="869713" y="965200"/>
                  </a:lnTo>
                  <a:lnTo>
                    <a:pt x="890646" y="927100"/>
                  </a:lnTo>
                  <a:lnTo>
                    <a:pt x="911741" y="876300"/>
                  </a:lnTo>
                  <a:lnTo>
                    <a:pt x="933011" y="825500"/>
                  </a:lnTo>
                  <a:lnTo>
                    <a:pt x="954469" y="774700"/>
                  </a:lnTo>
                  <a:lnTo>
                    <a:pt x="976127" y="736600"/>
                  </a:lnTo>
                  <a:lnTo>
                    <a:pt x="997998" y="685800"/>
                  </a:lnTo>
                  <a:lnTo>
                    <a:pt x="1020095" y="635000"/>
                  </a:lnTo>
                  <a:lnTo>
                    <a:pt x="1042430" y="596900"/>
                  </a:lnTo>
                  <a:lnTo>
                    <a:pt x="1065017" y="546100"/>
                  </a:lnTo>
                  <a:lnTo>
                    <a:pt x="1087867" y="508000"/>
                  </a:lnTo>
                  <a:lnTo>
                    <a:pt x="1110993" y="457200"/>
                  </a:lnTo>
                  <a:lnTo>
                    <a:pt x="1134409" y="406400"/>
                  </a:lnTo>
                  <a:lnTo>
                    <a:pt x="1158126" y="368300"/>
                  </a:lnTo>
                  <a:lnTo>
                    <a:pt x="1182158" y="330200"/>
                  </a:lnTo>
                  <a:lnTo>
                    <a:pt x="1206517" y="279400"/>
                  </a:lnTo>
                  <a:lnTo>
                    <a:pt x="1231216" y="241300"/>
                  </a:lnTo>
                  <a:lnTo>
                    <a:pt x="1256267" y="190500"/>
                  </a:lnTo>
                  <a:lnTo>
                    <a:pt x="1281684" y="152400"/>
                  </a:lnTo>
                  <a:lnTo>
                    <a:pt x="1316736" y="152400"/>
                  </a:lnTo>
                  <a:lnTo>
                    <a:pt x="1414036" y="127000"/>
                  </a:lnTo>
                  <a:lnTo>
                    <a:pt x="1292352" y="127000"/>
                  </a:lnTo>
                  <a:lnTo>
                    <a:pt x="1313523" y="101600"/>
                  </a:lnTo>
                  <a:lnTo>
                    <a:pt x="1334944" y="63500"/>
                  </a:lnTo>
                  <a:lnTo>
                    <a:pt x="1356627" y="25400"/>
                  </a:lnTo>
                  <a:lnTo>
                    <a:pt x="1375754" y="0"/>
                  </a:lnTo>
                  <a:close/>
                </a:path>
                <a:path w="2200275" h="2819400">
                  <a:moveTo>
                    <a:pt x="1679026" y="419100"/>
                  </a:moveTo>
                  <a:lnTo>
                    <a:pt x="1300226" y="419100"/>
                  </a:lnTo>
                  <a:lnTo>
                    <a:pt x="1295146" y="431800"/>
                  </a:lnTo>
                  <a:lnTo>
                    <a:pt x="1298829" y="431800"/>
                  </a:lnTo>
                  <a:lnTo>
                    <a:pt x="1299718" y="444500"/>
                  </a:lnTo>
                  <a:lnTo>
                    <a:pt x="1327965" y="482600"/>
                  </a:lnTo>
                  <a:lnTo>
                    <a:pt x="1358630" y="508000"/>
                  </a:lnTo>
                  <a:lnTo>
                    <a:pt x="1391461" y="546100"/>
                  </a:lnTo>
                  <a:lnTo>
                    <a:pt x="1426210" y="558800"/>
                  </a:lnTo>
                  <a:lnTo>
                    <a:pt x="1520696" y="609600"/>
                  </a:lnTo>
                  <a:lnTo>
                    <a:pt x="1568461" y="622300"/>
                  </a:lnTo>
                  <a:lnTo>
                    <a:pt x="1888757" y="622300"/>
                  </a:lnTo>
                  <a:lnTo>
                    <a:pt x="1933194" y="635000"/>
                  </a:lnTo>
                  <a:lnTo>
                    <a:pt x="1956010" y="635000"/>
                  </a:lnTo>
                  <a:lnTo>
                    <a:pt x="1977326" y="660400"/>
                  </a:lnTo>
                  <a:lnTo>
                    <a:pt x="1995023" y="673100"/>
                  </a:lnTo>
                  <a:lnTo>
                    <a:pt x="2006981" y="698500"/>
                  </a:lnTo>
                  <a:lnTo>
                    <a:pt x="2009792" y="711200"/>
                  </a:lnTo>
                  <a:lnTo>
                    <a:pt x="2011092" y="723900"/>
                  </a:lnTo>
                  <a:lnTo>
                    <a:pt x="2010749" y="736600"/>
                  </a:lnTo>
                  <a:lnTo>
                    <a:pt x="2008632" y="749300"/>
                  </a:lnTo>
                  <a:lnTo>
                    <a:pt x="1997467" y="774700"/>
                  </a:lnTo>
                  <a:lnTo>
                    <a:pt x="1983803" y="787400"/>
                  </a:lnTo>
                  <a:lnTo>
                    <a:pt x="1967662" y="812800"/>
                  </a:lnTo>
                  <a:lnTo>
                    <a:pt x="1949069" y="825500"/>
                  </a:lnTo>
                  <a:lnTo>
                    <a:pt x="1909965" y="850900"/>
                  </a:lnTo>
                  <a:lnTo>
                    <a:pt x="1867551" y="876300"/>
                  </a:lnTo>
                  <a:lnTo>
                    <a:pt x="1735201" y="914400"/>
                  </a:lnTo>
                  <a:lnTo>
                    <a:pt x="1688363" y="939800"/>
                  </a:lnTo>
                  <a:lnTo>
                    <a:pt x="1593926" y="965200"/>
                  </a:lnTo>
                  <a:lnTo>
                    <a:pt x="1546631" y="990600"/>
                  </a:lnTo>
                  <a:lnTo>
                    <a:pt x="1405004" y="1028700"/>
                  </a:lnTo>
                  <a:lnTo>
                    <a:pt x="1357687" y="1054100"/>
                  </a:lnTo>
                  <a:lnTo>
                    <a:pt x="1023810" y="1143000"/>
                  </a:lnTo>
                  <a:lnTo>
                    <a:pt x="767041" y="1206500"/>
                  </a:lnTo>
                  <a:lnTo>
                    <a:pt x="904719" y="1206500"/>
                  </a:lnTo>
                  <a:lnTo>
                    <a:pt x="1309807" y="1104900"/>
                  </a:lnTo>
                  <a:lnTo>
                    <a:pt x="1359938" y="1079500"/>
                  </a:lnTo>
                  <a:lnTo>
                    <a:pt x="1506336" y="1041400"/>
                  </a:lnTo>
                  <a:lnTo>
                    <a:pt x="1554452" y="1016000"/>
                  </a:lnTo>
                  <a:lnTo>
                    <a:pt x="1650491" y="990600"/>
                  </a:lnTo>
                  <a:lnTo>
                    <a:pt x="1698401" y="965200"/>
                  </a:lnTo>
                  <a:lnTo>
                    <a:pt x="1746227" y="952500"/>
                  </a:lnTo>
                  <a:lnTo>
                    <a:pt x="1793961" y="927100"/>
                  </a:lnTo>
                  <a:lnTo>
                    <a:pt x="1841596" y="914400"/>
                  </a:lnTo>
                  <a:lnTo>
                    <a:pt x="1889125" y="889000"/>
                  </a:lnTo>
                  <a:lnTo>
                    <a:pt x="1927633" y="876300"/>
                  </a:lnTo>
                  <a:lnTo>
                    <a:pt x="1964213" y="850900"/>
                  </a:lnTo>
                  <a:lnTo>
                    <a:pt x="1996174" y="825500"/>
                  </a:lnTo>
                  <a:lnTo>
                    <a:pt x="2020824" y="787400"/>
                  </a:lnTo>
                  <a:lnTo>
                    <a:pt x="2028701" y="762000"/>
                  </a:lnTo>
                  <a:lnTo>
                    <a:pt x="2032603" y="736600"/>
                  </a:lnTo>
                  <a:lnTo>
                    <a:pt x="2032075" y="711200"/>
                  </a:lnTo>
                  <a:lnTo>
                    <a:pt x="2026666" y="685800"/>
                  </a:lnTo>
                  <a:lnTo>
                    <a:pt x="2022494" y="673100"/>
                  </a:lnTo>
                  <a:lnTo>
                    <a:pt x="2017204" y="660400"/>
                  </a:lnTo>
                  <a:lnTo>
                    <a:pt x="2010771" y="660400"/>
                  </a:lnTo>
                  <a:lnTo>
                    <a:pt x="2003170" y="647700"/>
                  </a:lnTo>
                  <a:lnTo>
                    <a:pt x="1967932" y="609600"/>
                  </a:lnTo>
                  <a:lnTo>
                    <a:pt x="1928812" y="596900"/>
                  </a:lnTo>
                  <a:lnTo>
                    <a:pt x="1579258" y="596900"/>
                  </a:lnTo>
                  <a:lnTo>
                    <a:pt x="1490551" y="571500"/>
                  </a:lnTo>
                  <a:lnTo>
                    <a:pt x="1447275" y="546100"/>
                  </a:lnTo>
                  <a:lnTo>
                    <a:pt x="1405487" y="520700"/>
                  </a:lnTo>
                  <a:lnTo>
                    <a:pt x="1365761" y="482600"/>
                  </a:lnTo>
                  <a:lnTo>
                    <a:pt x="1328674" y="444500"/>
                  </a:lnTo>
                  <a:lnTo>
                    <a:pt x="1429037" y="444500"/>
                  </a:lnTo>
                  <a:lnTo>
                    <a:pt x="1479121" y="431800"/>
                  </a:lnTo>
                  <a:lnTo>
                    <a:pt x="1679026" y="419100"/>
                  </a:lnTo>
                  <a:close/>
                </a:path>
                <a:path w="2200275" h="2819400">
                  <a:moveTo>
                    <a:pt x="1878711" y="406400"/>
                  </a:moveTo>
                  <a:lnTo>
                    <a:pt x="1459112" y="406400"/>
                  </a:lnTo>
                  <a:lnTo>
                    <a:pt x="1407931" y="419100"/>
                  </a:lnTo>
                  <a:lnTo>
                    <a:pt x="1828776" y="419100"/>
                  </a:lnTo>
                  <a:lnTo>
                    <a:pt x="1878711" y="406400"/>
                  </a:lnTo>
                  <a:close/>
                </a:path>
                <a:path w="2200275" h="2819400">
                  <a:moveTo>
                    <a:pt x="2180488" y="215900"/>
                  </a:moveTo>
                  <a:lnTo>
                    <a:pt x="2147538" y="215900"/>
                  </a:lnTo>
                  <a:lnTo>
                    <a:pt x="2168473" y="228600"/>
                  </a:lnTo>
                  <a:lnTo>
                    <a:pt x="2181479" y="254000"/>
                  </a:lnTo>
                  <a:lnTo>
                    <a:pt x="2182622" y="254000"/>
                  </a:lnTo>
                  <a:lnTo>
                    <a:pt x="2183189" y="279400"/>
                  </a:lnTo>
                  <a:lnTo>
                    <a:pt x="2166941" y="317500"/>
                  </a:lnTo>
                  <a:lnTo>
                    <a:pt x="2119330" y="355600"/>
                  </a:lnTo>
                  <a:lnTo>
                    <a:pt x="2079259" y="368300"/>
                  </a:lnTo>
                  <a:lnTo>
                    <a:pt x="2036546" y="381000"/>
                  </a:lnTo>
                  <a:lnTo>
                    <a:pt x="1993011" y="381000"/>
                  </a:lnTo>
                  <a:lnTo>
                    <a:pt x="1765681" y="393700"/>
                  </a:lnTo>
                  <a:lnTo>
                    <a:pt x="1663639" y="393700"/>
                  </a:lnTo>
                  <a:lnTo>
                    <a:pt x="1612551" y="406400"/>
                  </a:lnTo>
                  <a:lnTo>
                    <a:pt x="2041463" y="406400"/>
                  </a:lnTo>
                  <a:lnTo>
                    <a:pt x="2093722" y="393700"/>
                  </a:lnTo>
                  <a:lnTo>
                    <a:pt x="2150792" y="368300"/>
                  </a:lnTo>
                  <a:lnTo>
                    <a:pt x="2192528" y="317500"/>
                  </a:lnTo>
                  <a:lnTo>
                    <a:pt x="2200132" y="279400"/>
                  </a:lnTo>
                  <a:lnTo>
                    <a:pt x="2199689" y="266700"/>
                  </a:lnTo>
                  <a:lnTo>
                    <a:pt x="2195830" y="241300"/>
                  </a:lnTo>
                  <a:lnTo>
                    <a:pt x="2192002" y="228600"/>
                  </a:lnTo>
                  <a:lnTo>
                    <a:pt x="2186924" y="228600"/>
                  </a:lnTo>
                  <a:lnTo>
                    <a:pt x="2180488" y="215900"/>
                  </a:lnTo>
                  <a:close/>
                </a:path>
                <a:path w="2200275" h="2819400">
                  <a:moveTo>
                    <a:pt x="1316736" y="152400"/>
                  </a:moveTo>
                  <a:lnTo>
                    <a:pt x="1286383" y="152400"/>
                  </a:lnTo>
                  <a:lnTo>
                    <a:pt x="1334242" y="190500"/>
                  </a:lnTo>
                  <a:lnTo>
                    <a:pt x="1382453" y="203200"/>
                  </a:lnTo>
                  <a:lnTo>
                    <a:pt x="1430837" y="228600"/>
                  </a:lnTo>
                  <a:lnTo>
                    <a:pt x="1479217" y="228600"/>
                  </a:lnTo>
                  <a:lnTo>
                    <a:pt x="1527414" y="241300"/>
                  </a:lnTo>
                  <a:lnTo>
                    <a:pt x="1622552" y="241300"/>
                  </a:lnTo>
                  <a:lnTo>
                    <a:pt x="1727831" y="215900"/>
                  </a:lnTo>
                  <a:lnTo>
                    <a:pt x="1502568" y="215900"/>
                  </a:lnTo>
                  <a:lnTo>
                    <a:pt x="1456343" y="203200"/>
                  </a:lnTo>
                  <a:lnTo>
                    <a:pt x="1409969" y="203200"/>
                  </a:lnTo>
                  <a:lnTo>
                    <a:pt x="1316736" y="152400"/>
                  </a:lnTo>
                  <a:close/>
                </a:path>
                <a:path w="2200275" h="2819400">
                  <a:moveTo>
                    <a:pt x="1780286" y="203200"/>
                  </a:moveTo>
                  <a:lnTo>
                    <a:pt x="1686146" y="203200"/>
                  </a:lnTo>
                  <a:lnTo>
                    <a:pt x="1640432" y="215900"/>
                  </a:lnTo>
                  <a:lnTo>
                    <a:pt x="1727831" y="215900"/>
                  </a:lnTo>
                  <a:lnTo>
                    <a:pt x="1780286" y="203200"/>
                  </a:lnTo>
                  <a:close/>
                </a:path>
                <a:path w="2200275" h="2819400">
                  <a:moveTo>
                    <a:pt x="2130141" y="190500"/>
                  </a:moveTo>
                  <a:lnTo>
                    <a:pt x="2021665" y="190500"/>
                  </a:lnTo>
                  <a:lnTo>
                    <a:pt x="2063101" y="203200"/>
                  </a:lnTo>
                  <a:lnTo>
                    <a:pt x="2104644" y="203200"/>
                  </a:lnTo>
                  <a:lnTo>
                    <a:pt x="2124364" y="215900"/>
                  </a:lnTo>
                  <a:lnTo>
                    <a:pt x="2172589" y="215900"/>
                  </a:lnTo>
                  <a:lnTo>
                    <a:pt x="2130141" y="190500"/>
                  </a:lnTo>
                  <a:close/>
                </a:path>
                <a:path w="2200275" h="2819400">
                  <a:moveTo>
                    <a:pt x="2087610" y="177800"/>
                  </a:moveTo>
                  <a:lnTo>
                    <a:pt x="1822689" y="177800"/>
                  </a:lnTo>
                  <a:lnTo>
                    <a:pt x="1731754" y="203200"/>
                  </a:lnTo>
                  <a:lnTo>
                    <a:pt x="1832920" y="203200"/>
                  </a:lnTo>
                  <a:lnTo>
                    <a:pt x="1886041" y="190500"/>
                  </a:lnTo>
                  <a:lnTo>
                    <a:pt x="2130141" y="190500"/>
                  </a:lnTo>
                  <a:lnTo>
                    <a:pt x="2087610" y="177800"/>
                  </a:lnTo>
                  <a:close/>
                </a:path>
                <a:path w="2200275" h="2819400">
                  <a:moveTo>
                    <a:pt x="2003679" y="165100"/>
                  </a:moveTo>
                  <a:lnTo>
                    <a:pt x="1913307" y="165100"/>
                  </a:lnTo>
                  <a:lnTo>
                    <a:pt x="1868033" y="177800"/>
                  </a:lnTo>
                  <a:lnTo>
                    <a:pt x="2045340" y="177800"/>
                  </a:lnTo>
                  <a:lnTo>
                    <a:pt x="2003679" y="165100"/>
                  </a:lnTo>
                  <a:close/>
                </a:path>
                <a:path w="2200275" h="2819400">
                  <a:moveTo>
                    <a:pt x="1562605" y="88900"/>
                  </a:moveTo>
                  <a:lnTo>
                    <a:pt x="1431263" y="88900"/>
                  </a:lnTo>
                  <a:lnTo>
                    <a:pt x="1292352" y="127000"/>
                  </a:lnTo>
                  <a:lnTo>
                    <a:pt x="1414036" y="127000"/>
                  </a:lnTo>
                  <a:lnTo>
                    <a:pt x="1562605" y="88900"/>
                  </a:lnTo>
                  <a:close/>
                </a:path>
                <a:path w="2200275" h="2819400">
                  <a:moveTo>
                    <a:pt x="2036901" y="0"/>
                  </a:moveTo>
                  <a:lnTo>
                    <a:pt x="2017014" y="0"/>
                  </a:lnTo>
                  <a:lnTo>
                    <a:pt x="2016498" y="25400"/>
                  </a:lnTo>
                  <a:lnTo>
                    <a:pt x="2013458" y="38100"/>
                  </a:lnTo>
                  <a:lnTo>
                    <a:pt x="1764919" y="38100"/>
                  </a:lnTo>
                  <a:lnTo>
                    <a:pt x="1716409" y="50800"/>
                  </a:lnTo>
                  <a:lnTo>
                    <a:pt x="1620247" y="50800"/>
                  </a:lnTo>
                  <a:lnTo>
                    <a:pt x="1478099" y="88900"/>
                  </a:lnTo>
                  <a:lnTo>
                    <a:pt x="1612772" y="88900"/>
                  </a:lnTo>
                  <a:lnTo>
                    <a:pt x="1663239" y="76200"/>
                  </a:lnTo>
                  <a:lnTo>
                    <a:pt x="1713991" y="76200"/>
                  </a:lnTo>
                  <a:lnTo>
                    <a:pt x="1765016" y="63500"/>
                  </a:lnTo>
                  <a:lnTo>
                    <a:pt x="2032127" y="63500"/>
                  </a:lnTo>
                  <a:lnTo>
                    <a:pt x="2032889" y="50800"/>
                  </a:lnTo>
                  <a:lnTo>
                    <a:pt x="2036454" y="12700"/>
                  </a:lnTo>
                  <a:lnTo>
                    <a:pt x="2036901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8297244" y="5858116"/>
            <a:ext cx="847090" cy="1000125"/>
          </a:xfrm>
          <a:custGeom>
            <a:avLst/>
            <a:gdLst/>
            <a:ahLst/>
            <a:cxnLst/>
            <a:rect l="l" t="t" r="r" b="b"/>
            <a:pathLst>
              <a:path w="847090" h="1000125">
                <a:moveTo>
                  <a:pt x="704388" y="0"/>
                </a:moveTo>
                <a:lnTo>
                  <a:pt x="660983" y="11805"/>
                </a:lnTo>
                <a:lnTo>
                  <a:pt x="622235" y="31413"/>
                </a:lnTo>
                <a:lnTo>
                  <a:pt x="588462" y="58603"/>
                </a:lnTo>
                <a:lnTo>
                  <a:pt x="559989" y="93154"/>
                </a:lnTo>
                <a:lnTo>
                  <a:pt x="530160" y="132757"/>
                </a:lnTo>
                <a:lnTo>
                  <a:pt x="503093" y="175348"/>
                </a:lnTo>
                <a:lnTo>
                  <a:pt x="451150" y="264020"/>
                </a:lnTo>
                <a:lnTo>
                  <a:pt x="14778" y="975455"/>
                </a:lnTo>
                <a:lnTo>
                  <a:pt x="0" y="999883"/>
                </a:lnTo>
                <a:lnTo>
                  <a:pt x="46509" y="999883"/>
                </a:lnTo>
                <a:lnTo>
                  <a:pt x="343698" y="514766"/>
                </a:lnTo>
                <a:lnTo>
                  <a:pt x="370505" y="470725"/>
                </a:lnTo>
                <a:lnTo>
                  <a:pt x="480868" y="295249"/>
                </a:lnTo>
                <a:lnTo>
                  <a:pt x="506307" y="251840"/>
                </a:lnTo>
                <a:lnTo>
                  <a:pt x="531890" y="208656"/>
                </a:lnTo>
                <a:lnTo>
                  <a:pt x="558377" y="166674"/>
                </a:lnTo>
                <a:lnTo>
                  <a:pt x="586532" y="126872"/>
                </a:lnTo>
                <a:lnTo>
                  <a:pt x="615023" y="92863"/>
                </a:lnTo>
                <a:lnTo>
                  <a:pt x="649111" y="64411"/>
                </a:lnTo>
                <a:lnTo>
                  <a:pt x="688866" y="44984"/>
                </a:lnTo>
                <a:lnTo>
                  <a:pt x="734360" y="38049"/>
                </a:lnTo>
                <a:lnTo>
                  <a:pt x="840427" y="38049"/>
                </a:lnTo>
                <a:lnTo>
                  <a:pt x="830813" y="31310"/>
                </a:lnTo>
                <a:lnTo>
                  <a:pt x="788905" y="12059"/>
                </a:lnTo>
                <a:lnTo>
                  <a:pt x="745985" y="1361"/>
                </a:lnTo>
                <a:lnTo>
                  <a:pt x="704388" y="0"/>
                </a:lnTo>
                <a:close/>
              </a:path>
              <a:path w="847090" h="1000125">
                <a:moveTo>
                  <a:pt x="846755" y="343583"/>
                </a:moveTo>
                <a:lnTo>
                  <a:pt x="772490" y="448269"/>
                </a:lnTo>
                <a:lnTo>
                  <a:pt x="742269" y="488404"/>
                </a:lnTo>
                <a:lnTo>
                  <a:pt x="711604" y="528159"/>
                </a:lnTo>
                <a:lnTo>
                  <a:pt x="680584" y="567528"/>
                </a:lnTo>
                <a:lnTo>
                  <a:pt x="649296" y="606507"/>
                </a:lnTo>
                <a:lnTo>
                  <a:pt x="617831" y="645090"/>
                </a:lnTo>
                <a:lnTo>
                  <a:pt x="586278" y="683272"/>
                </a:lnTo>
                <a:lnTo>
                  <a:pt x="492354" y="798548"/>
                </a:lnTo>
                <a:lnTo>
                  <a:pt x="461225" y="837186"/>
                </a:lnTo>
                <a:lnTo>
                  <a:pt x="430352" y="876071"/>
                </a:lnTo>
                <a:lnTo>
                  <a:pt x="399835" y="915291"/>
                </a:lnTo>
                <a:lnTo>
                  <a:pt x="369774" y="954931"/>
                </a:lnTo>
                <a:lnTo>
                  <a:pt x="340269" y="995076"/>
                </a:lnTo>
                <a:lnTo>
                  <a:pt x="336865" y="999883"/>
                </a:lnTo>
                <a:lnTo>
                  <a:pt x="379692" y="999883"/>
                </a:lnTo>
                <a:lnTo>
                  <a:pt x="381961" y="996745"/>
                </a:lnTo>
                <a:lnTo>
                  <a:pt x="412238" y="956374"/>
                </a:lnTo>
                <a:lnTo>
                  <a:pt x="443084" y="916513"/>
                </a:lnTo>
                <a:lnTo>
                  <a:pt x="474404" y="877087"/>
                </a:lnTo>
                <a:lnTo>
                  <a:pt x="506104" y="838019"/>
                </a:lnTo>
                <a:lnTo>
                  <a:pt x="538093" y="799233"/>
                </a:lnTo>
                <a:lnTo>
                  <a:pt x="634670" y="683533"/>
                </a:lnTo>
                <a:lnTo>
                  <a:pt x="666741" y="644789"/>
                </a:lnTo>
                <a:lnTo>
                  <a:pt x="698647" y="605821"/>
                </a:lnTo>
                <a:lnTo>
                  <a:pt x="730329" y="566551"/>
                </a:lnTo>
                <a:lnTo>
                  <a:pt x="761727" y="526904"/>
                </a:lnTo>
                <a:lnTo>
                  <a:pt x="792780" y="486803"/>
                </a:lnTo>
                <a:lnTo>
                  <a:pt x="819426" y="451940"/>
                </a:lnTo>
                <a:lnTo>
                  <a:pt x="845453" y="415601"/>
                </a:lnTo>
                <a:lnTo>
                  <a:pt x="846755" y="413696"/>
                </a:lnTo>
                <a:lnTo>
                  <a:pt x="846755" y="343583"/>
                </a:lnTo>
                <a:close/>
              </a:path>
              <a:path w="847090" h="1000125">
                <a:moveTo>
                  <a:pt x="846755" y="814340"/>
                </a:moveTo>
                <a:lnTo>
                  <a:pt x="819931" y="867081"/>
                </a:lnTo>
                <a:lnTo>
                  <a:pt x="798850" y="911151"/>
                </a:lnTo>
                <a:lnTo>
                  <a:pt x="778611" y="955835"/>
                </a:lnTo>
                <a:lnTo>
                  <a:pt x="759773" y="999883"/>
                </a:lnTo>
                <a:lnTo>
                  <a:pt x="799548" y="999883"/>
                </a:lnTo>
                <a:lnTo>
                  <a:pt x="822881" y="951046"/>
                </a:lnTo>
                <a:lnTo>
                  <a:pt x="844088" y="907233"/>
                </a:lnTo>
                <a:lnTo>
                  <a:pt x="846755" y="901398"/>
                </a:lnTo>
                <a:lnTo>
                  <a:pt x="846755" y="814340"/>
                </a:lnTo>
                <a:close/>
              </a:path>
              <a:path w="847090" h="1000125">
                <a:moveTo>
                  <a:pt x="840427" y="38049"/>
                </a:moveTo>
                <a:lnTo>
                  <a:pt x="734360" y="38049"/>
                </a:lnTo>
                <a:lnTo>
                  <a:pt x="771513" y="42862"/>
                </a:lnTo>
                <a:lnTo>
                  <a:pt x="809179" y="57203"/>
                </a:lnTo>
                <a:lnTo>
                  <a:pt x="845249" y="79865"/>
                </a:lnTo>
                <a:lnTo>
                  <a:pt x="846755" y="81250"/>
                </a:lnTo>
                <a:lnTo>
                  <a:pt x="846755" y="42483"/>
                </a:lnTo>
                <a:lnTo>
                  <a:pt x="840427" y="38049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0" y="548640"/>
            <a:ext cx="8705215" cy="6309360"/>
            <a:chOff x="0" y="548640"/>
            <a:chExt cx="8705215" cy="6309360"/>
          </a:xfrm>
        </p:grpSpPr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771144"/>
              <a:ext cx="3931919" cy="381609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0" y="3425951"/>
              <a:ext cx="3916680" cy="343204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77952" y="548640"/>
              <a:ext cx="8327390" cy="585470"/>
            </a:xfrm>
            <a:custGeom>
              <a:avLst/>
              <a:gdLst/>
              <a:ahLst/>
              <a:cxnLst/>
              <a:rect l="l" t="t" r="r" b="b"/>
              <a:pathLst>
                <a:path w="8327390" h="585469">
                  <a:moveTo>
                    <a:pt x="832713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8327135" y="585215"/>
                  </a:lnTo>
                  <a:lnTo>
                    <a:pt x="83271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377952" y="548640"/>
            <a:ext cx="8327390" cy="585470"/>
          </a:xfrm>
          <a:prstGeom prst="rect">
            <a:avLst/>
          </a:prstGeom>
          <a:ln w="24384">
            <a:solidFill>
              <a:srgbClr val="6EA8DC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284"/>
              </a:spcBef>
            </a:pPr>
            <a:r>
              <a:rPr sz="3200" spc="-25" dirty="0">
                <a:solidFill>
                  <a:srgbClr val="000000"/>
                </a:solidFill>
              </a:rPr>
              <a:t>Средства</a:t>
            </a:r>
            <a:r>
              <a:rPr sz="3200" spc="50" dirty="0">
                <a:solidFill>
                  <a:srgbClr val="000000"/>
                </a:solidFill>
              </a:rPr>
              <a:t> </a:t>
            </a:r>
            <a:r>
              <a:rPr sz="3200" spc="-15" dirty="0">
                <a:solidFill>
                  <a:srgbClr val="000000"/>
                </a:solidFill>
              </a:rPr>
              <a:t>реализации</a:t>
            </a:r>
            <a:r>
              <a:rPr sz="3200" spc="10" dirty="0">
                <a:solidFill>
                  <a:srgbClr val="000000"/>
                </a:solidFill>
              </a:rPr>
              <a:t> </a:t>
            </a:r>
            <a:r>
              <a:rPr sz="3200" spc="-15" dirty="0">
                <a:solidFill>
                  <a:srgbClr val="000000"/>
                </a:solidFill>
              </a:rPr>
              <a:t>клиентской</a:t>
            </a:r>
            <a:r>
              <a:rPr sz="3200" spc="35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части</a:t>
            </a:r>
            <a:endParaRPr sz="3200" dirty="0"/>
          </a:p>
        </p:txBody>
      </p:sp>
      <p:sp>
        <p:nvSpPr>
          <p:cNvPr id="47" name="object 47"/>
          <p:cNvSpPr txBox="1"/>
          <p:nvPr/>
        </p:nvSpPr>
        <p:spPr>
          <a:xfrm>
            <a:off x="5044440" y="1341119"/>
            <a:ext cx="3383279" cy="526415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Times New Roman"/>
              <a:cs typeface="Times New Roman"/>
            </a:endParaRPr>
          </a:p>
          <a:p>
            <a:pPr marL="379730" indent="-287020">
              <a:lnSpc>
                <a:spcPct val="100000"/>
              </a:lnSpc>
              <a:buChar char="•"/>
              <a:tabLst>
                <a:tab pos="379730" algn="l"/>
                <a:tab pos="380365" algn="l"/>
              </a:tabLst>
            </a:pPr>
            <a:r>
              <a:rPr sz="2400" spc="-65" dirty="0">
                <a:solidFill>
                  <a:srgbClr val="434343"/>
                </a:solidFill>
                <a:latin typeface="Microsoft Sans Serif"/>
                <a:cs typeface="Microsoft Sans Serif"/>
              </a:rPr>
              <a:t>Язык</a:t>
            </a:r>
            <a:endParaRPr sz="2400">
              <a:latin typeface="Microsoft Sans Serif"/>
              <a:cs typeface="Microsoft Sans Serif"/>
            </a:endParaRPr>
          </a:p>
          <a:p>
            <a:pPr marL="379730" marR="706120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solidFill>
                  <a:srgbClr val="434343"/>
                </a:solidFill>
                <a:latin typeface="Microsoft Sans Serif"/>
                <a:cs typeface="Microsoft Sans Serif"/>
              </a:rPr>
              <a:t>гипертекстовой </a:t>
            </a:r>
            <a:r>
              <a:rPr sz="2400" spc="-2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34343"/>
                </a:solidFill>
                <a:latin typeface="Microsoft Sans Serif"/>
                <a:cs typeface="Microsoft Sans Serif"/>
              </a:rPr>
              <a:t>разметки</a:t>
            </a:r>
            <a:r>
              <a:rPr sz="2400" spc="-10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34343"/>
                </a:solidFill>
                <a:latin typeface="Microsoft Sans Serif"/>
                <a:cs typeface="Microsoft Sans Serif"/>
              </a:rPr>
              <a:t>HTML.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700">
              <a:latin typeface="Microsoft Sans Serif"/>
              <a:cs typeface="Microsoft Sans Serif"/>
            </a:endParaRPr>
          </a:p>
          <a:p>
            <a:pPr marL="379730" marR="227329" indent="-287020">
              <a:lnSpc>
                <a:spcPct val="100000"/>
              </a:lnSpc>
              <a:spcBef>
                <a:spcPts val="2010"/>
              </a:spcBef>
              <a:buChar char="•"/>
              <a:tabLst>
                <a:tab pos="379730" algn="l"/>
                <a:tab pos="380365" algn="l"/>
              </a:tabLst>
            </a:pPr>
            <a:r>
              <a:rPr sz="2400" spc="-30" dirty="0">
                <a:solidFill>
                  <a:srgbClr val="434343"/>
                </a:solidFill>
                <a:latin typeface="Microsoft Sans Serif"/>
                <a:cs typeface="Microsoft Sans Serif"/>
              </a:rPr>
              <a:t>Формальный</a:t>
            </a:r>
            <a:r>
              <a:rPr sz="2400" spc="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34343"/>
                </a:solidFill>
                <a:latin typeface="Microsoft Sans Serif"/>
                <a:cs typeface="Microsoft Sans Serif"/>
              </a:rPr>
              <a:t>язык </a:t>
            </a:r>
            <a:r>
              <a:rPr sz="2400" spc="-6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описания</a:t>
            </a:r>
            <a:r>
              <a:rPr sz="2400" spc="-5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34343"/>
                </a:solidFill>
                <a:latin typeface="Microsoft Sans Serif"/>
                <a:cs typeface="Microsoft Sans Serif"/>
              </a:rPr>
              <a:t>внешнего </a:t>
            </a:r>
            <a:r>
              <a:rPr sz="2400" spc="-62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вида</a:t>
            </a:r>
            <a:r>
              <a:rPr sz="2400" spc="3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34343"/>
                </a:solidFill>
                <a:latin typeface="Microsoft Sans Serif"/>
                <a:cs typeface="Microsoft Sans Serif"/>
              </a:rPr>
              <a:t>CSS.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48640" y="1475232"/>
            <a:ext cx="1765300" cy="5050790"/>
            <a:chOff x="548640" y="1475232"/>
            <a:chExt cx="1765300" cy="5050790"/>
          </a:xfrm>
        </p:grpSpPr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9600" y="1499616"/>
              <a:ext cx="1679448" cy="236219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97408" y="1487424"/>
              <a:ext cx="1704339" cy="2386965"/>
            </a:xfrm>
            <a:custGeom>
              <a:avLst/>
              <a:gdLst/>
              <a:ahLst/>
              <a:cxnLst/>
              <a:rect l="l" t="t" r="r" b="b"/>
              <a:pathLst>
                <a:path w="1704339" h="2386965">
                  <a:moveTo>
                    <a:pt x="0" y="2386584"/>
                  </a:moveTo>
                  <a:lnTo>
                    <a:pt x="1703832" y="2386584"/>
                  </a:lnTo>
                  <a:lnTo>
                    <a:pt x="1703832" y="0"/>
                  </a:lnTo>
                  <a:lnTo>
                    <a:pt x="0" y="0"/>
                  </a:lnTo>
                  <a:lnTo>
                    <a:pt x="0" y="2386584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73024" y="4078224"/>
              <a:ext cx="1716024" cy="242316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60832" y="4066032"/>
              <a:ext cx="1740535" cy="2447925"/>
            </a:xfrm>
            <a:custGeom>
              <a:avLst/>
              <a:gdLst/>
              <a:ahLst/>
              <a:cxnLst/>
              <a:rect l="l" t="t" r="r" b="b"/>
              <a:pathLst>
                <a:path w="1740535" h="2447925">
                  <a:moveTo>
                    <a:pt x="0" y="2447544"/>
                  </a:moveTo>
                  <a:lnTo>
                    <a:pt x="1740408" y="2447544"/>
                  </a:lnTo>
                  <a:lnTo>
                    <a:pt x="1740408" y="0"/>
                  </a:lnTo>
                  <a:lnTo>
                    <a:pt x="0" y="0"/>
                  </a:lnTo>
                  <a:lnTo>
                    <a:pt x="0" y="2447544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07955B-F023-66C3-6B01-45BB2D7A8771}"/>
              </a:ext>
            </a:extLst>
          </p:cNvPr>
          <p:cNvSpPr txBox="1"/>
          <p:nvPr/>
        </p:nvSpPr>
        <p:spPr>
          <a:xfrm>
            <a:off x="2819400" y="228600"/>
            <a:ext cx="44196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Распределение ролей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876F39AB-450E-ABF8-F75E-23DD97C33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240711"/>
              </p:ext>
            </p:extLst>
          </p:nvPr>
        </p:nvGraphicFramePr>
        <p:xfrm>
          <a:off x="1524000" y="1397000"/>
          <a:ext cx="6781800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534">
                  <a:extLst>
                    <a:ext uri="{9D8B030D-6E8A-4147-A177-3AD203B41FA5}">
                      <a16:colId xmlns:a16="http://schemas.microsoft.com/office/drawing/2014/main" val="825174849"/>
                    </a:ext>
                  </a:extLst>
                </a:gridCol>
                <a:gridCol w="3836266">
                  <a:extLst>
                    <a:ext uri="{9D8B030D-6E8A-4147-A177-3AD203B41FA5}">
                      <a16:colId xmlns:a16="http://schemas.microsoft.com/office/drawing/2014/main" val="4029502416"/>
                    </a:ext>
                  </a:extLst>
                </a:gridCol>
              </a:tblGrid>
              <a:tr h="549275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Участник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540622"/>
                  </a:ext>
                </a:extLst>
              </a:tr>
              <a:tr h="988695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Егор </a:t>
                      </a:r>
                      <a:r>
                        <a:rPr lang="ru-RU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Тимошинов</a:t>
                      </a:r>
                      <a:endParaRPr lang="ru-RU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Тимлид, 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backend, frontend</a:t>
                      </a:r>
                      <a:endParaRPr lang="ru-RU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39282"/>
                  </a:ext>
                </a:extLst>
              </a:tr>
              <a:tr h="1428115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Семён Долгих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Диаграммы, 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Miro, Figma, </a:t>
                      </a:r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метрики, 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Swagger</a:t>
                      </a:r>
                      <a:endParaRPr lang="ru-RU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649732"/>
                  </a:ext>
                </a:extLst>
              </a:tr>
              <a:tr h="1428115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Анастасия Самсонова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Курсовая работа, тестировщик, презентация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948153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04FA5C5-5DDD-0795-FE6C-89C5FEE20D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312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E3A356-A3C9-70E6-41B2-C4384A205B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lang="ru-RU" smtClean="0"/>
              <a:t>8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F327A4-F380-08DF-CB56-464D780A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3" y="1752600"/>
            <a:ext cx="8691914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AD6E36-7BB8-BDD4-ADBB-CCCCBE06F038}"/>
              </a:ext>
            </a:extLst>
          </p:cNvPr>
          <p:cNvSpPr txBox="1"/>
          <p:nvPr/>
        </p:nvSpPr>
        <p:spPr>
          <a:xfrm>
            <a:off x="2590800" y="457200"/>
            <a:ext cx="3429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Swagger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943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627"/>
            <a:chOff x="0" y="0"/>
            <a:chExt cx="9144000" cy="6858627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rgbClr val="434343"/>
                </a:solidFill>
              </a:rPr>
              <a:t>Архитектура</a:t>
            </a:r>
            <a:endParaRPr sz="320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70"/>
              </a:spcBef>
            </a:pPr>
            <a:r>
              <a:rPr sz="3200" spc="-4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Главная</a:t>
            </a:r>
            <a:r>
              <a:rPr sz="320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страница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6CCE0D7-6C21-51A8-B62B-D144495F67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58" y="1665208"/>
            <a:ext cx="8634883" cy="4239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355</Words>
  <Application>Microsoft Office PowerPoint</Application>
  <PresentationFormat>Экран (4:3)</PresentationFormat>
  <Paragraphs>123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-apple-system</vt:lpstr>
      <vt:lpstr>Arial</vt:lpstr>
      <vt:lpstr>Calibri</vt:lpstr>
      <vt:lpstr>Microsoft Sans Serif</vt:lpstr>
      <vt:lpstr>Times New Roman</vt:lpstr>
      <vt:lpstr>Office Theme</vt:lpstr>
      <vt:lpstr>Сайт учёта статистики погодных наблюдений «Weather Statistics»</vt:lpstr>
      <vt:lpstr>Цель проекта</vt:lpstr>
      <vt:lpstr>Постановка задачи</vt:lpstr>
      <vt:lpstr>Презентация PowerPoint</vt:lpstr>
      <vt:lpstr>Средства реализации серверной части</vt:lpstr>
      <vt:lpstr>Средства реализации клиентской части</vt:lpstr>
      <vt:lpstr>Презентация PowerPoint</vt:lpstr>
      <vt:lpstr>Презентация PowerPoint</vt:lpstr>
      <vt:lpstr>Архитектура</vt:lpstr>
      <vt:lpstr>Архитектура</vt:lpstr>
      <vt:lpstr>Архитектура</vt:lpstr>
      <vt:lpstr>Архитектура</vt:lpstr>
      <vt:lpstr>Архитектура</vt:lpstr>
      <vt:lpstr>Архитектура</vt:lpstr>
      <vt:lpstr>Архитектура</vt:lpstr>
      <vt:lpstr>Архитектура</vt:lpstr>
      <vt:lpstr>Архитектура</vt:lpstr>
      <vt:lpstr>Презентация PowerPoint</vt:lpstr>
      <vt:lpstr>Презентация PowerPoint</vt:lpstr>
      <vt:lpstr>Заключение</vt:lpstr>
      <vt:lpstr>Сайт учёта статистики погодных наблюдений «Weather Statistics»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 учёта статистики погодных наблюдений «Weather Statistics»</dc:title>
  <cp:lastModifiedBy>Анастасия</cp:lastModifiedBy>
  <cp:revision>1</cp:revision>
  <dcterms:created xsi:type="dcterms:W3CDTF">2023-05-23T13:31:19Z</dcterms:created>
  <dcterms:modified xsi:type="dcterms:W3CDTF">2023-06-13T12:00:09Z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2023-05-23T00:00:00Z</vt:filetime>
  </property>
</Properties>
</file>